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8F829-BAB2-4FB6-B513-B0CB486AF1C1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4E9B1-042D-45D8-92D6-488A0BB3A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4E9B1-042D-45D8-92D6-488A0BB3A6B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53283EC-9F95-4BE9-9F7B-B8DFAF3D896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B772AF-2F28-417B-B908-84CD5B249E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283EC-9F95-4BE9-9F7B-B8DFAF3D896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772AF-2F28-417B-B908-84CD5B249E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53283EC-9F95-4BE9-9F7B-B8DFAF3D896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FB772AF-2F28-417B-B908-84CD5B249E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283EC-9F95-4BE9-9F7B-B8DFAF3D896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B772AF-2F28-417B-B908-84CD5B249E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283EC-9F95-4BE9-9F7B-B8DFAF3D896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FB772AF-2F28-417B-B908-84CD5B249E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53283EC-9F95-4BE9-9F7B-B8DFAF3D896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FB772AF-2F28-417B-B908-84CD5B249E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53283EC-9F95-4BE9-9F7B-B8DFAF3D896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FB772AF-2F28-417B-B908-84CD5B249E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283EC-9F95-4BE9-9F7B-B8DFAF3D896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B772AF-2F28-417B-B908-84CD5B249E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283EC-9F95-4BE9-9F7B-B8DFAF3D896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B772AF-2F28-417B-B908-84CD5B249E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283EC-9F95-4BE9-9F7B-B8DFAF3D896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B772AF-2F28-417B-B908-84CD5B249E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53283EC-9F95-4BE9-9F7B-B8DFAF3D896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FB772AF-2F28-417B-B908-84CD5B249E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3283EC-9F95-4BE9-9F7B-B8DFAF3D8969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FB772AF-2F28-417B-B908-84CD5B249E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ayment2.works.com/wpm/action/login.viewLoginPage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latin typeface="Berlin Sans FB" pitchFamily="34" charset="0"/>
              </a:rPr>
              <a:t>WORKS:</a:t>
            </a:r>
            <a:endParaRPr lang="en-US" sz="6600" dirty="0">
              <a:latin typeface="Berlin Sans FB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sz="3200" b="1" dirty="0" smtClean="0"/>
          </a:p>
          <a:p>
            <a:r>
              <a:rPr lang="en-US" sz="11200" b="1" dirty="0" smtClean="0"/>
              <a:t>Your guide to Allocation and Reconciliation of P-card Transactions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667000"/>
            <a:ext cx="7885113" cy="38100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 WORKS Payment Manager System is a web-based application that provides users with daily Purchasing card transaction information, enables them to “sign off” their transactions and to allocate the transactions to the appropriate budget accounts.</a:t>
            </a:r>
          </a:p>
          <a:p>
            <a:r>
              <a:rPr lang="en-US" b="1" dirty="0" smtClean="0"/>
              <a:t>Daily feeds of transactions are received from Bank of America and become available for processing by the cardholder.</a:t>
            </a:r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WORKS?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971800"/>
            <a:ext cx="7961313" cy="2895600"/>
          </a:xfrm>
        </p:spPr>
        <p:txBody>
          <a:bodyPr/>
          <a:lstStyle/>
          <a:p>
            <a:r>
              <a:rPr lang="en-US" dirty="0" smtClean="0"/>
              <a:t>As a P-cardholder, you will receive email notifications when transactions are available in WORKS.  As an End-user, you are able to view all transactions in WORKS.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First Response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819400"/>
            <a:ext cx="7808913" cy="2819400"/>
          </a:xfrm>
        </p:spPr>
        <p:txBody>
          <a:bodyPr>
            <a:normAutofit/>
          </a:bodyPr>
          <a:lstStyle/>
          <a:p>
            <a:r>
              <a:rPr lang="en-US" dirty="0" smtClean="0"/>
              <a:t>WORKS can be accessed by anyone who has a Purchasing Card, Supervisors, Approvers and Budget Managers.  Occasionally, access is given to a person in the department to reconcile transactions on behalf of the Cardholder.  This person is called a Reconciler Proxy.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Users of 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5070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276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First you will need to log into WORKS:</a:t>
            </a:r>
          </a:p>
          <a:p>
            <a:r>
              <a:rPr lang="en-US" dirty="0" smtClean="0">
                <a:hlinkClick r:id="rId2"/>
              </a:rPr>
              <a:t>https://payment2.works.com/wpm/action/login.viewLoginPage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You may want to save this link as a favorite in your browser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Navigation through 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1993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View additional documents located under Reconciliation -WORKS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971800"/>
            <a:ext cx="7885113" cy="2895600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Reconciling to the wrong account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Disputing unapproved transactions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Credits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Transactions separated to show sales tax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about……?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1087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971800"/>
            <a:ext cx="8001000" cy="2667000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CSU GL Memo Statement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Vendor Report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Other Spend Reports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Reports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6287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2996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882</TotalTime>
  <Words>222</Words>
  <Application>Microsoft Office PowerPoint</Application>
  <PresentationFormat>On-screen Show (4:3)</PresentationFormat>
  <Paragraphs>28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WORKS:</vt:lpstr>
      <vt:lpstr>What is WORKS?</vt:lpstr>
      <vt:lpstr>First Response</vt:lpstr>
      <vt:lpstr>Users of WORKS</vt:lpstr>
      <vt:lpstr>Navigation through WORKS</vt:lpstr>
      <vt:lpstr>Slide 6</vt:lpstr>
      <vt:lpstr>What about……?</vt:lpstr>
      <vt:lpstr>Reports</vt:lpstr>
      <vt:lpstr>QUESTIONS?</vt:lpstr>
    </vt:vector>
  </TitlesOfParts>
  <Company>Clayton State Univ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WORKS:</dc:title>
  <dc:creator>Marcia Jones</dc:creator>
  <cp:lastModifiedBy>Marcia Jones</cp:lastModifiedBy>
  <cp:revision>87</cp:revision>
  <dcterms:created xsi:type="dcterms:W3CDTF">2013-02-05T16:07:48Z</dcterms:created>
  <dcterms:modified xsi:type="dcterms:W3CDTF">2013-07-17T17:44:45Z</dcterms:modified>
</cp:coreProperties>
</file>