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0" r:id="rId2"/>
    <p:sldMasterId id="2147483680" r:id="rId3"/>
    <p:sldMasterId id="2147483690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745"/>
    <p:restoredTop sz="94613"/>
  </p:normalViewPr>
  <p:slideViewPr>
    <p:cSldViewPr snapToGrid="0" snapToObjects="1" showGuides="1">
      <p:cViewPr varScale="1">
        <p:scale>
          <a:sx n="101" d="100"/>
          <a:sy n="101" d="100"/>
        </p:scale>
        <p:origin x="216" y="7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6/16/20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3200" strike="noStrike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9176" y="3699905"/>
            <a:ext cx="9868275" cy="1020014"/>
          </a:xfrm>
        </p:spPr>
        <p:txBody>
          <a:bodyPr anchor="t"/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9176" y="2115206"/>
            <a:ext cx="9868275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987425"/>
            <a:ext cx="3932767" cy="1255728"/>
          </a:xfrm>
        </p:spPr>
        <p:txBody>
          <a:bodyPr anchor="b">
            <a:spAutoFit/>
          </a:bodyPr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623930"/>
            <a:ext cx="3932767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40318" y="987425"/>
            <a:ext cx="3932767" cy="1255728"/>
          </a:xfrm>
        </p:spPr>
        <p:txBody>
          <a:bodyPr anchor="b">
            <a:spAutoFit/>
          </a:bodyPr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623930"/>
            <a:ext cx="3932767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1122363"/>
            <a:ext cx="7086600" cy="2387600"/>
          </a:xfrm>
        </p:spPr>
        <p:txBody>
          <a:bodyPr anchor="b"/>
          <a:lstStyle>
            <a:lvl1pPr algn="ctr">
              <a:defRPr sz="3200" strike="noStrike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3602038"/>
            <a:ext cx="70866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6/16/20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9149" y="4661368"/>
            <a:ext cx="7766051" cy="1416704"/>
          </a:xfrm>
        </p:spPr>
        <p:txBody>
          <a:bodyPr anchor="t"/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9149" y="3062289"/>
            <a:ext cx="7766051" cy="1500187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52800" y="1825625"/>
            <a:ext cx="3657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91400" y="1825625"/>
            <a:ext cx="3733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0683" y="365126"/>
            <a:ext cx="777451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0683" y="1681163"/>
            <a:ext cx="365760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0683" y="2505075"/>
            <a:ext cx="36576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49528" y="1690688"/>
            <a:ext cx="3773556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49528" y="2514600"/>
            <a:ext cx="377355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987426"/>
            <a:ext cx="3657600" cy="1255728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9" y="599627"/>
            <a:ext cx="3886200" cy="5261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52800" y="2623930"/>
            <a:ext cx="36576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238999" y="599627"/>
            <a:ext cx="3886200" cy="52614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352800" y="987426"/>
            <a:ext cx="3657600" cy="1255728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352800" y="2623930"/>
            <a:ext cx="36576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2184" y="1122363"/>
            <a:ext cx="10621617" cy="2387600"/>
          </a:xfrm>
        </p:spPr>
        <p:txBody>
          <a:bodyPr anchor="b"/>
          <a:lstStyle>
            <a:lvl1pPr algn="ctr">
              <a:defRPr sz="3200" strike="noStrike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2184" y="3602038"/>
            <a:ext cx="1062161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6/16/20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835" y="4654645"/>
            <a:ext cx="9527616" cy="1490662"/>
          </a:xfrm>
        </p:spPr>
        <p:txBody>
          <a:bodyPr anchor="t"/>
          <a:lstStyle>
            <a:lvl1pPr algn="l" fontAlgn="t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19835" y="3062289"/>
            <a:ext cx="9527616" cy="1500187"/>
          </a:xfrm>
        </p:spPr>
        <p:txBody>
          <a:bodyPr anchor="b"/>
          <a:lstStyle>
            <a:lvl1pPr marL="0" indent="0" algn="l" fontAlgn="b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183" y="2179075"/>
            <a:ext cx="5204791" cy="3997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5027" y="2179075"/>
            <a:ext cx="5098773" cy="3997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183" y="2186184"/>
            <a:ext cx="5204791" cy="70693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183" y="2971800"/>
            <a:ext cx="5204791" cy="329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5028" y="2195710"/>
            <a:ext cx="5098773" cy="6974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5029" y="2971799"/>
            <a:ext cx="5098772" cy="3306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732184" y="974000"/>
            <a:ext cx="10621617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496" y="1360817"/>
            <a:ext cx="3657600" cy="1255728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973017"/>
            <a:ext cx="6477000" cy="48880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496" y="2623930"/>
            <a:ext cx="36576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6800" y="973017"/>
            <a:ext cx="6477000" cy="48880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35496" y="1360817"/>
            <a:ext cx="3657600" cy="1255728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496" y="2623930"/>
            <a:ext cx="36576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6/16/20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6/16/20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6/16/20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6/16/20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6/16/20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B81A-EA25-B949-8E3C-AD6FFA065C39}" type="datetimeFigureOut">
              <a:rPr lang="en-US" smtClean="0"/>
              <a:t>6/16/20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3.jp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4.jpg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32194"/>
            <a:ext cx="10972800" cy="13680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6222"/>
            <a:ext cx="10972800" cy="4201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581183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B81A-EA25-B949-8E3C-AD6FFA065C39}" type="datetimeFigureOut">
              <a:rPr lang="en-US" smtClean="0"/>
              <a:t>6/16/20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39000" y="581183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95329" y="6347852"/>
            <a:ext cx="71859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F44CF-051A-9E44-BF66-E722D6F7B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880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 cap="all" baseline="0">
          <a:solidFill>
            <a:srgbClr val="053E8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rgbClr val="67696E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300" kern="1200">
          <a:solidFill>
            <a:srgbClr val="67696E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67696E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rgbClr val="67696E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rgbClr val="67696E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3143"/>
            <a:ext cx="10515600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581183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39000" y="581183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95329" y="6347852"/>
            <a:ext cx="71859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47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ctr" defTabSz="914400" rtl="0" eaLnBrk="1" fontAlgn="t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t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 baseline="0">
          <a:solidFill>
            <a:srgbClr val="E4E4E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100" kern="1200" baseline="0">
          <a:solidFill>
            <a:srgbClr val="E4E4E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00" kern="1200" baseline="0">
          <a:solidFill>
            <a:srgbClr val="E4E4E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 baseline="0">
          <a:solidFill>
            <a:srgbClr val="E4E4E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100" kern="1200" baseline="0">
          <a:solidFill>
            <a:srgbClr val="E4E4E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2800" y="363873"/>
            <a:ext cx="7772400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800" y="1689653"/>
            <a:ext cx="7772400" cy="4487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52800" y="6355238"/>
            <a:ext cx="297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39000" y="6347852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52800" y="6347852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5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</p:sldLayoutIdLst>
  <p:txStyles>
    <p:titleStyle>
      <a:lvl1pPr algn="ctr" defTabSz="914400" rtl="0" eaLnBrk="1" fontAlgn="t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rgbClr val="053E8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t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 baseline="0">
          <a:solidFill>
            <a:srgbClr val="67696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100" kern="1200" baseline="0">
          <a:solidFill>
            <a:srgbClr val="67696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00" kern="1200" baseline="0">
          <a:solidFill>
            <a:srgbClr val="67696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 baseline="0">
          <a:solidFill>
            <a:srgbClr val="67696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100" kern="1200" baseline="0">
          <a:solidFill>
            <a:srgbClr val="67696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2184" y="974000"/>
            <a:ext cx="10621617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184" y="2146853"/>
            <a:ext cx="10621617" cy="4487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2183" y="635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AEE-3A1B-C54A-8076-7694C2F4DC1C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39000" y="63478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" y="6347852"/>
            <a:ext cx="121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33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</p:sldLayoutIdLst>
  <p:txStyles>
    <p:titleStyle>
      <a:lvl1pPr algn="ctr" defTabSz="914400" rtl="0" eaLnBrk="1" fontAlgn="t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rgbClr val="053E8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t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 baseline="0">
          <a:solidFill>
            <a:srgbClr val="67696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100" kern="1200" baseline="0">
          <a:solidFill>
            <a:srgbClr val="67696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00" kern="1200" baseline="0">
          <a:solidFill>
            <a:srgbClr val="67696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 baseline="0">
          <a:solidFill>
            <a:srgbClr val="67696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100" kern="1200" baseline="0">
          <a:solidFill>
            <a:srgbClr val="67696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3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CFA88-6AC0-B842-8F1C-68DB85997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5C737-8988-2642-AFCE-B42E0FDF1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16990"/>
      </p:ext>
    </p:extLst>
  </p:cSld>
  <p:clrMapOvr>
    <a:masterClrMapping/>
  </p:clrMapOvr>
</p:sld>
</file>

<file path=ppt/theme/theme1.xml><?xml version="1.0" encoding="utf-8"?>
<a:theme xmlns:a="http://schemas.openxmlformats.org/drawingml/2006/main" name="1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CSU-Master-PPT</Template>
  <TotalTime>45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1-CSU-master</vt:lpstr>
      <vt:lpstr>2-CSU-master</vt:lpstr>
      <vt:lpstr>3-CSU-master</vt:lpstr>
      <vt:lpstr>4-CSU-master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Heidi Weathersby</dc:creator>
  <cp:lastModifiedBy>Heidi Weathersby</cp:lastModifiedBy>
  <cp:revision>5</cp:revision>
  <dcterms:created xsi:type="dcterms:W3CDTF">2018-04-18T18:40:04Z</dcterms:created>
  <dcterms:modified xsi:type="dcterms:W3CDTF">2020-06-16T15:03:12Z</dcterms:modified>
</cp:coreProperties>
</file>