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0" r:id="rId2"/>
    <p:sldMasterId id="2147483680" r:id="rId3"/>
    <p:sldMasterId id="2147483690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459"/>
    <p:restoredTop sz="94613"/>
  </p:normalViewPr>
  <p:slideViewPr>
    <p:cSldViewPr snapToGrid="0" snapToObjects="1" showGuides="1">
      <p:cViewPr varScale="1">
        <p:scale>
          <a:sx n="95" d="100"/>
          <a:sy n="95" d="100"/>
        </p:scale>
        <p:origin x="184" y="8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B81A-EA25-B949-8E3C-AD6FFA065C39}" type="datetimeFigureOut">
              <a:rPr lang="en-US" smtClean="0"/>
              <a:t>9/17/21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44CF-051A-9E44-BF66-E722D6F7B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3200" strike="noStrike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9176" y="3699905"/>
            <a:ext cx="9868275" cy="1020014"/>
          </a:xfrm>
        </p:spPr>
        <p:txBody>
          <a:bodyPr anchor="t"/>
          <a:lstStyle>
            <a:lvl1pPr algn="l"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9176" y="2115206"/>
            <a:ext cx="9868275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987425"/>
            <a:ext cx="3932767" cy="1255728"/>
          </a:xfrm>
        </p:spPr>
        <p:txBody>
          <a:bodyPr anchor="b">
            <a:spAutoFit/>
          </a:bodyPr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623930"/>
            <a:ext cx="3932767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40318" y="987425"/>
            <a:ext cx="3932767" cy="1255728"/>
          </a:xfrm>
        </p:spPr>
        <p:txBody>
          <a:bodyPr anchor="b">
            <a:spAutoFit/>
          </a:bodyPr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623930"/>
            <a:ext cx="3932767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1400" y="1122363"/>
            <a:ext cx="7086600" cy="2387600"/>
          </a:xfrm>
        </p:spPr>
        <p:txBody>
          <a:bodyPr anchor="b"/>
          <a:lstStyle>
            <a:lvl1pPr algn="ctr">
              <a:defRPr sz="3200" strike="noStrike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3602038"/>
            <a:ext cx="70866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B81A-EA25-B949-8E3C-AD6FFA065C39}" type="datetimeFigureOut">
              <a:rPr lang="en-US" smtClean="0"/>
              <a:t>9/17/21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44CF-051A-9E44-BF66-E722D6F7B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9149" y="4661368"/>
            <a:ext cx="7766051" cy="1416704"/>
          </a:xfrm>
        </p:spPr>
        <p:txBody>
          <a:bodyPr anchor="t"/>
          <a:lstStyle>
            <a:lvl1pPr algn="l"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9149" y="3062289"/>
            <a:ext cx="7766051" cy="1500187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52800" y="1825625"/>
            <a:ext cx="3657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91400" y="1825625"/>
            <a:ext cx="37338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0683" y="365126"/>
            <a:ext cx="777451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0683" y="1681163"/>
            <a:ext cx="365760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0683" y="2505075"/>
            <a:ext cx="36576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349528" y="1690688"/>
            <a:ext cx="3773556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349528" y="2514600"/>
            <a:ext cx="377355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987426"/>
            <a:ext cx="3657600" cy="1255728"/>
          </a:xfrm>
        </p:spPr>
        <p:txBody>
          <a:bodyPr wrap="square" anchor="b">
            <a:spAutoFit/>
          </a:bodyPr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9" y="599627"/>
            <a:ext cx="3886200" cy="5261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52800" y="2623930"/>
            <a:ext cx="3657600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238999" y="599627"/>
            <a:ext cx="3886200" cy="526142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352800" y="987426"/>
            <a:ext cx="3657600" cy="1255728"/>
          </a:xfrm>
        </p:spPr>
        <p:txBody>
          <a:bodyPr wrap="square" anchor="b">
            <a:spAutoFit/>
          </a:bodyPr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352800" y="2623930"/>
            <a:ext cx="3657600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2184" y="1122363"/>
            <a:ext cx="10621617" cy="2387600"/>
          </a:xfrm>
        </p:spPr>
        <p:txBody>
          <a:bodyPr anchor="b"/>
          <a:lstStyle>
            <a:lvl1pPr algn="ctr">
              <a:defRPr sz="3200" strike="noStrike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2184" y="3602038"/>
            <a:ext cx="10621617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B81A-EA25-B949-8E3C-AD6FFA065C39}" type="datetimeFigureOut">
              <a:rPr lang="en-US" smtClean="0"/>
              <a:t>9/17/21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44CF-051A-9E44-BF66-E722D6F7B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835" y="4654645"/>
            <a:ext cx="9527616" cy="1490662"/>
          </a:xfrm>
        </p:spPr>
        <p:txBody>
          <a:bodyPr anchor="t"/>
          <a:lstStyle>
            <a:lvl1pPr algn="l" fontAlgn="t"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19835" y="3062289"/>
            <a:ext cx="9527616" cy="1500187"/>
          </a:xfrm>
        </p:spPr>
        <p:txBody>
          <a:bodyPr anchor="b"/>
          <a:lstStyle>
            <a:lvl1pPr marL="0" indent="0" algn="l" fontAlgn="b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2183" y="2179075"/>
            <a:ext cx="5204791" cy="39978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5027" y="2179075"/>
            <a:ext cx="5098773" cy="39978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183" y="2186184"/>
            <a:ext cx="5204791" cy="70693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183" y="2971800"/>
            <a:ext cx="5204791" cy="329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5028" y="2195710"/>
            <a:ext cx="5098773" cy="6974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5029" y="2971799"/>
            <a:ext cx="5098772" cy="3306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732184" y="974000"/>
            <a:ext cx="10621617" cy="108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496" y="1360817"/>
            <a:ext cx="3657600" cy="1255728"/>
          </a:xfrm>
        </p:spPr>
        <p:txBody>
          <a:bodyPr wrap="square" anchor="b">
            <a:spAutoFit/>
          </a:bodyPr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0" y="973017"/>
            <a:ext cx="6477000" cy="488803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496" y="2623930"/>
            <a:ext cx="3657600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6800" y="973017"/>
            <a:ext cx="6477000" cy="48880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35496" y="1360817"/>
            <a:ext cx="3657600" cy="1255728"/>
          </a:xfrm>
        </p:spPr>
        <p:txBody>
          <a:bodyPr wrap="square" anchor="b">
            <a:spAutoFit/>
          </a:bodyPr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496" y="2623930"/>
            <a:ext cx="3657600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B81A-EA25-B949-8E3C-AD6FFA065C39}" type="datetimeFigureOut">
              <a:rPr lang="en-US" smtClean="0"/>
              <a:t>9/17/21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44CF-051A-9E44-BF66-E722D6F7B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B81A-EA25-B949-8E3C-AD6FFA065C39}" type="datetimeFigureOut">
              <a:rPr lang="en-US" smtClean="0"/>
              <a:t>9/17/21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44CF-051A-9E44-BF66-E722D6F7B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B81A-EA25-B949-8E3C-AD6FFA065C39}" type="datetimeFigureOut">
              <a:rPr lang="en-US" smtClean="0"/>
              <a:t>9/17/21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44CF-051A-9E44-BF66-E722D6F7B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B81A-EA25-B949-8E3C-AD6FFA065C39}" type="datetimeFigureOut">
              <a:rPr lang="en-US" smtClean="0"/>
              <a:t>9/17/21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44CF-051A-9E44-BF66-E722D6F7B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B81A-EA25-B949-8E3C-AD6FFA065C39}" type="datetimeFigureOut">
              <a:rPr lang="en-US" smtClean="0"/>
              <a:t>9/17/21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44CF-051A-9E44-BF66-E722D6F7B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B81A-EA25-B949-8E3C-AD6FFA065C39}" type="datetimeFigureOut">
              <a:rPr lang="en-US" smtClean="0"/>
              <a:t>9/17/21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44CF-051A-9E44-BF66-E722D6F7B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3.jp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image" Target="../media/image4.jpg"/><Relationship Id="rId5" Type="http://schemas.openxmlformats.org/officeDocument/2006/relationships/slideLayout" Target="../slideLayouts/slideLayout32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32194"/>
            <a:ext cx="10972800" cy="13680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6222"/>
            <a:ext cx="10972800" cy="42011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581183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B81A-EA25-B949-8E3C-AD6FFA065C39}" type="datetimeFigureOut">
              <a:rPr lang="en-US" smtClean="0"/>
              <a:t>9/17/21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39000" y="581183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95329" y="6347852"/>
            <a:ext cx="71859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F44CF-051A-9E44-BF66-E722D6F7B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880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3200" kern="1200" cap="all" baseline="0">
          <a:solidFill>
            <a:srgbClr val="053E8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rgbClr val="67696E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300" kern="1200">
          <a:solidFill>
            <a:srgbClr val="67696E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67696E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700" kern="1200">
          <a:solidFill>
            <a:srgbClr val="67696E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rgbClr val="67696E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3143"/>
            <a:ext cx="10515600" cy="108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581183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39000" y="581183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95329" y="6347852"/>
            <a:ext cx="71859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47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xStyles>
    <p:titleStyle>
      <a:lvl1pPr algn="ctr" defTabSz="914400" rtl="0" eaLnBrk="1" fontAlgn="t" latinLnBrk="0" hangingPunct="1">
        <a:lnSpc>
          <a:spcPct val="90000"/>
        </a:lnSpc>
        <a:spcBef>
          <a:spcPct val="0"/>
        </a:spcBef>
        <a:buNone/>
        <a:defRPr sz="3200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t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 baseline="0">
          <a:solidFill>
            <a:srgbClr val="E4E4E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100" kern="1200" baseline="0">
          <a:solidFill>
            <a:srgbClr val="E4E4E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700" kern="1200" baseline="0">
          <a:solidFill>
            <a:srgbClr val="E4E4E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 baseline="0">
          <a:solidFill>
            <a:srgbClr val="E4E4E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100" kern="1200" baseline="0">
          <a:solidFill>
            <a:srgbClr val="E4E4E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52800" y="363873"/>
            <a:ext cx="7772400" cy="108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800" y="1689653"/>
            <a:ext cx="7772400" cy="44873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52800" y="6355238"/>
            <a:ext cx="297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39000" y="6347852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52800" y="6347852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5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</p:sldLayoutIdLst>
  <p:txStyles>
    <p:titleStyle>
      <a:lvl1pPr algn="ctr" defTabSz="914400" rtl="0" eaLnBrk="1" fontAlgn="t" latinLnBrk="0" hangingPunct="1">
        <a:lnSpc>
          <a:spcPct val="90000"/>
        </a:lnSpc>
        <a:spcBef>
          <a:spcPct val="0"/>
        </a:spcBef>
        <a:buNone/>
        <a:defRPr sz="3200" kern="1200" cap="all" baseline="0">
          <a:solidFill>
            <a:srgbClr val="053E8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t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 baseline="0">
          <a:solidFill>
            <a:srgbClr val="67696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100" kern="1200" baseline="0">
          <a:solidFill>
            <a:srgbClr val="67696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700" kern="1200" baseline="0">
          <a:solidFill>
            <a:srgbClr val="67696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 baseline="0">
          <a:solidFill>
            <a:srgbClr val="67696E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100" kern="1200" baseline="0">
          <a:solidFill>
            <a:srgbClr val="67696E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2184" y="974000"/>
            <a:ext cx="10621617" cy="108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184" y="2146853"/>
            <a:ext cx="10621617" cy="44873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2183" y="63552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44AEE-3A1B-C54A-8076-7694C2F4DC1C}" type="datetimeFigureOut">
              <a:rPr lang="en-US" smtClean="0"/>
              <a:t>9/17/21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39000" y="63478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" y="6347852"/>
            <a:ext cx="1219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336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</p:sldLayoutIdLst>
  <p:txStyles>
    <p:titleStyle>
      <a:lvl1pPr algn="ctr" defTabSz="914400" rtl="0" eaLnBrk="1" fontAlgn="t" latinLnBrk="0" hangingPunct="1">
        <a:lnSpc>
          <a:spcPct val="90000"/>
        </a:lnSpc>
        <a:spcBef>
          <a:spcPct val="0"/>
        </a:spcBef>
        <a:buNone/>
        <a:defRPr sz="3200" kern="1200" cap="all" baseline="0">
          <a:solidFill>
            <a:srgbClr val="053E8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t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 baseline="0">
          <a:solidFill>
            <a:srgbClr val="67696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100" kern="1200" baseline="0">
          <a:solidFill>
            <a:srgbClr val="67696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700" kern="1200" baseline="0">
          <a:solidFill>
            <a:srgbClr val="67696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 baseline="0">
          <a:solidFill>
            <a:srgbClr val="67696E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100" kern="1200" baseline="0">
          <a:solidFill>
            <a:srgbClr val="67696E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32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6EFEBC8-4430-AD48-86F8-B48336BA1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BA4931D-D443-5D49-9E53-AE6545A49E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16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AF4E17F-0EA2-2849-BD69-CCFEC8710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50665-3BA4-FA4D-A2CD-98573F50C8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8CEF494-B964-4F45-8C87-2FEF7B6564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F0D61D92-1522-D243-A6B1-477FA40D27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06923"/>
      </p:ext>
    </p:extLst>
  </p:cSld>
  <p:clrMapOvr>
    <a:masterClrMapping/>
  </p:clrMapOvr>
</p:sld>
</file>

<file path=ppt/theme/theme1.xml><?xml version="1.0" encoding="utf-8"?>
<a:theme xmlns:a="http://schemas.openxmlformats.org/drawingml/2006/main" name="1-CSU-master">
  <a:themeElements>
    <a:clrScheme name="CSU-1">
      <a:dk1>
        <a:srgbClr val="66696E"/>
      </a:dk1>
      <a:lt1>
        <a:srgbClr val="FFFFFF"/>
      </a:lt1>
      <a:dk2>
        <a:srgbClr val="053D87"/>
      </a:dk2>
      <a:lt2>
        <a:srgbClr val="E3E3E6"/>
      </a:lt2>
      <a:accent1>
        <a:srgbClr val="FE7C1E"/>
      </a:accent1>
      <a:accent2>
        <a:srgbClr val="6ABAD7"/>
      </a:accent2>
      <a:accent3>
        <a:srgbClr val="FFD663"/>
      </a:accent3>
      <a:accent4>
        <a:srgbClr val="D0AA55"/>
      </a:accent4>
      <a:accent5>
        <a:srgbClr val="FFE7B1"/>
      </a:accent5>
      <a:accent6>
        <a:srgbClr val="C5E2EB"/>
      </a:accent6>
      <a:hlink>
        <a:srgbClr val="BC3C4B"/>
      </a:hlink>
      <a:folHlink>
        <a:srgbClr val="F8CFD4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-CSU-master">
  <a:themeElements>
    <a:clrScheme name="CSU-1">
      <a:dk1>
        <a:srgbClr val="66696E"/>
      </a:dk1>
      <a:lt1>
        <a:srgbClr val="FFFFFF"/>
      </a:lt1>
      <a:dk2>
        <a:srgbClr val="053D87"/>
      </a:dk2>
      <a:lt2>
        <a:srgbClr val="E3E3E6"/>
      </a:lt2>
      <a:accent1>
        <a:srgbClr val="FE7C1E"/>
      </a:accent1>
      <a:accent2>
        <a:srgbClr val="6ABAD7"/>
      </a:accent2>
      <a:accent3>
        <a:srgbClr val="FFD663"/>
      </a:accent3>
      <a:accent4>
        <a:srgbClr val="D0AA55"/>
      </a:accent4>
      <a:accent5>
        <a:srgbClr val="FFE7B1"/>
      </a:accent5>
      <a:accent6>
        <a:srgbClr val="C5E2EB"/>
      </a:accent6>
      <a:hlink>
        <a:srgbClr val="BC3C4B"/>
      </a:hlink>
      <a:folHlink>
        <a:srgbClr val="F8CFD4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-CSU-master">
  <a:themeElements>
    <a:clrScheme name="CSU-1">
      <a:dk1>
        <a:srgbClr val="66696E"/>
      </a:dk1>
      <a:lt1>
        <a:srgbClr val="FFFFFF"/>
      </a:lt1>
      <a:dk2>
        <a:srgbClr val="053D87"/>
      </a:dk2>
      <a:lt2>
        <a:srgbClr val="E3E3E6"/>
      </a:lt2>
      <a:accent1>
        <a:srgbClr val="FE7C1E"/>
      </a:accent1>
      <a:accent2>
        <a:srgbClr val="6ABAD7"/>
      </a:accent2>
      <a:accent3>
        <a:srgbClr val="FFD663"/>
      </a:accent3>
      <a:accent4>
        <a:srgbClr val="D0AA55"/>
      </a:accent4>
      <a:accent5>
        <a:srgbClr val="FFE7B1"/>
      </a:accent5>
      <a:accent6>
        <a:srgbClr val="C5E2EB"/>
      </a:accent6>
      <a:hlink>
        <a:srgbClr val="BC3C4B"/>
      </a:hlink>
      <a:folHlink>
        <a:srgbClr val="F8CFD4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-CSU-master">
  <a:themeElements>
    <a:clrScheme name="CSU-1">
      <a:dk1>
        <a:srgbClr val="66696E"/>
      </a:dk1>
      <a:lt1>
        <a:srgbClr val="FFFFFF"/>
      </a:lt1>
      <a:dk2>
        <a:srgbClr val="053D87"/>
      </a:dk2>
      <a:lt2>
        <a:srgbClr val="E3E3E6"/>
      </a:lt2>
      <a:accent1>
        <a:srgbClr val="FE7C1E"/>
      </a:accent1>
      <a:accent2>
        <a:srgbClr val="6ABAD7"/>
      </a:accent2>
      <a:accent3>
        <a:srgbClr val="FFD663"/>
      </a:accent3>
      <a:accent4>
        <a:srgbClr val="D0AA55"/>
      </a:accent4>
      <a:accent5>
        <a:srgbClr val="FFE7B1"/>
      </a:accent5>
      <a:accent6>
        <a:srgbClr val="C5E2EB"/>
      </a:accent6>
      <a:hlink>
        <a:srgbClr val="BC3C4B"/>
      </a:hlink>
      <a:folHlink>
        <a:srgbClr val="F8CFD4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CSU-Master-PPT</Template>
  <TotalTime>161</TotalTime>
  <Words>0</Words>
  <Application>Microsoft Macintosh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1-CSU-master</vt:lpstr>
      <vt:lpstr>2-CSU-master</vt:lpstr>
      <vt:lpstr>3-CSU-master</vt:lpstr>
      <vt:lpstr>4-CSU-master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Heidi Weathersby</dc:creator>
  <cp:lastModifiedBy>Heidi Weathersby</cp:lastModifiedBy>
  <cp:revision>8</cp:revision>
  <dcterms:created xsi:type="dcterms:W3CDTF">2018-04-18T18:40:04Z</dcterms:created>
  <dcterms:modified xsi:type="dcterms:W3CDTF">2021-09-17T17:05:12Z</dcterms:modified>
</cp:coreProperties>
</file>