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6" indent="0" algn="ctr">
              <a:buNone/>
              <a:defRPr sz="1600"/>
            </a:lvl4pPr>
            <a:lvl5pPr marL="1828782" indent="0" algn="ctr">
              <a:buNone/>
              <a:defRPr sz="1600"/>
            </a:lvl5pPr>
            <a:lvl6pPr marL="2285977" indent="0" algn="ctr">
              <a:buNone/>
              <a:defRPr sz="1600"/>
            </a:lvl6pPr>
            <a:lvl7pPr marL="2743173" indent="0" algn="ctr">
              <a:buNone/>
              <a:defRPr sz="1600"/>
            </a:lvl7pPr>
            <a:lvl8pPr marL="3200368" indent="0" algn="ctr">
              <a:buNone/>
              <a:defRPr sz="1600"/>
            </a:lvl8pPr>
            <a:lvl9pPr marL="365756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1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0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7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4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6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7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6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7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9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9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0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91" indent="0">
              <a:buNone/>
              <a:defRPr sz="1200"/>
            </a:lvl3pPr>
            <a:lvl4pPr marL="1371586" indent="0">
              <a:buNone/>
              <a:defRPr sz="1000"/>
            </a:lvl4pPr>
            <a:lvl5pPr marL="1828782" indent="0">
              <a:buNone/>
              <a:defRPr sz="1000"/>
            </a:lvl5pPr>
            <a:lvl6pPr marL="2285977" indent="0">
              <a:buNone/>
              <a:defRPr sz="1000"/>
            </a:lvl6pPr>
            <a:lvl7pPr marL="2743173" indent="0">
              <a:buNone/>
              <a:defRPr sz="1000"/>
            </a:lvl7pPr>
            <a:lvl8pPr marL="3200368" indent="0">
              <a:buNone/>
              <a:defRPr sz="1000"/>
            </a:lvl8pPr>
            <a:lvl9pPr marL="36575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9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91" indent="0">
              <a:buNone/>
              <a:defRPr sz="2400"/>
            </a:lvl3pPr>
            <a:lvl4pPr marL="1371586" indent="0">
              <a:buNone/>
              <a:defRPr sz="2000"/>
            </a:lvl4pPr>
            <a:lvl5pPr marL="1828782" indent="0">
              <a:buNone/>
              <a:defRPr sz="2000"/>
            </a:lvl5pPr>
            <a:lvl6pPr marL="2285977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91" indent="0">
              <a:buNone/>
              <a:defRPr sz="1200"/>
            </a:lvl3pPr>
            <a:lvl4pPr marL="1371586" indent="0">
              <a:buNone/>
              <a:defRPr sz="1000"/>
            </a:lvl4pPr>
            <a:lvl5pPr marL="1828782" indent="0">
              <a:buNone/>
              <a:defRPr sz="1000"/>
            </a:lvl5pPr>
            <a:lvl6pPr marL="2285977" indent="0">
              <a:buNone/>
              <a:defRPr sz="1000"/>
            </a:lvl6pPr>
            <a:lvl7pPr marL="2743173" indent="0">
              <a:buNone/>
              <a:defRPr sz="1000"/>
            </a:lvl7pPr>
            <a:lvl8pPr marL="3200368" indent="0">
              <a:buNone/>
              <a:defRPr sz="1000"/>
            </a:lvl8pPr>
            <a:lvl9pPr marL="36575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42D45-AF0B-431A-93F4-0DF9E02EFED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FECAF-15BC-4640-857A-18365FA4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15273FC-A2D3-40E6-A5D6-CD2DAB4EB628}"/>
              </a:ext>
            </a:extLst>
          </p:cNvPr>
          <p:cNvSpPr txBox="1"/>
          <p:nvPr/>
        </p:nvSpPr>
        <p:spPr>
          <a:xfrm>
            <a:off x="4502092" y="-4122"/>
            <a:ext cx="318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/>
              <a:t>Back of Library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761356-8B21-4BB5-BAF3-2554176AE475}"/>
              </a:ext>
            </a:extLst>
          </p:cNvPr>
          <p:cNvSpPr txBox="1"/>
          <p:nvPr/>
        </p:nvSpPr>
        <p:spPr>
          <a:xfrm>
            <a:off x="4604241" y="6483257"/>
            <a:ext cx="318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/>
              <a:t>front of Library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798E0418-71DD-4C42-AA09-7D8343494B92}"/>
              </a:ext>
            </a:extLst>
          </p:cNvPr>
          <p:cNvGrpSpPr/>
          <p:nvPr/>
        </p:nvGrpSpPr>
        <p:grpSpPr>
          <a:xfrm>
            <a:off x="818578" y="302206"/>
            <a:ext cx="10554840" cy="6260647"/>
            <a:chOff x="490750" y="544640"/>
            <a:chExt cx="9499356" cy="563458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0064190-FA6D-4833-B65A-4ED8232E07C5}"/>
                </a:ext>
              </a:extLst>
            </p:cNvPr>
            <p:cNvGrpSpPr/>
            <p:nvPr/>
          </p:nvGrpSpPr>
          <p:grpSpPr>
            <a:xfrm>
              <a:off x="490752" y="734573"/>
              <a:ext cx="1717645" cy="996613"/>
              <a:chOff x="515920" y="654341"/>
              <a:chExt cx="1908494" cy="1107348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C5E957D3-AEC1-481B-9741-8E02AD29FEA9}"/>
                  </a:ext>
                </a:extLst>
              </p:cNvPr>
              <p:cNvSpPr/>
              <p:nvPr/>
            </p:nvSpPr>
            <p:spPr>
              <a:xfrm>
                <a:off x="956344" y="654341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4E6DE1DF-3C01-4F1B-AD96-882F31AF1AD4}"/>
                  </a:ext>
                </a:extLst>
              </p:cNvPr>
              <p:cNvSpPr/>
              <p:nvPr/>
            </p:nvSpPr>
            <p:spPr>
              <a:xfrm>
                <a:off x="956344" y="1208015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906ECF-5E64-44D6-92D2-A613263C50CB}"/>
                  </a:ext>
                </a:extLst>
              </p:cNvPr>
              <p:cNvSpPr/>
              <p:nvPr/>
            </p:nvSpPr>
            <p:spPr>
              <a:xfrm>
                <a:off x="516786" y="771680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O10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2E31CE1-6AAD-479E-AE3F-B2A145A49C73}"/>
                  </a:ext>
                </a:extLst>
              </p:cNvPr>
              <p:cNvSpPr/>
              <p:nvPr/>
            </p:nvSpPr>
            <p:spPr>
              <a:xfrm>
                <a:off x="515920" y="1359018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O12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2D95C88-086E-4EAD-9CA3-A05E94CB921C}"/>
                  </a:ext>
                </a:extLst>
              </p:cNvPr>
              <p:cNvSpPr/>
              <p:nvPr/>
            </p:nvSpPr>
            <p:spPr>
              <a:xfrm>
                <a:off x="2021743" y="1073791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O11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8AC1C90-3233-4982-992A-DDB92828602B}"/>
                </a:ext>
              </a:extLst>
            </p:cNvPr>
            <p:cNvGrpSpPr/>
            <p:nvPr/>
          </p:nvGrpSpPr>
          <p:grpSpPr>
            <a:xfrm>
              <a:off x="490750" y="2271066"/>
              <a:ext cx="1717646" cy="996613"/>
              <a:chOff x="553668" y="654341"/>
              <a:chExt cx="1908496" cy="1107348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72EADF61-64BA-459C-81B9-29D84111FC8E}"/>
                  </a:ext>
                </a:extLst>
              </p:cNvPr>
              <p:cNvSpPr/>
              <p:nvPr/>
            </p:nvSpPr>
            <p:spPr>
              <a:xfrm>
                <a:off x="988156" y="654341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5C677594-483D-4683-85EE-7136F01FCFFD}"/>
                  </a:ext>
                </a:extLst>
              </p:cNvPr>
              <p:cNvSpPr/>
              <p:nvPr/>
            </p:nvSpPr>
            <p:spPr>
              <a:xfrm>
                <a:off x="987135" y="1208015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4E410AB-4397-4014-B87B-B2C527AA0F08}"/>
                  </a:ext>
                </a:extLst>
              </p:cNvPr>
              <p:cNvSpPr/>
              <p:nvPr/>
            </p:nvSpPr>
            <p:spPr>
              <a:xfrm>
                <a:off x="553669" y="782765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O7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9A960DA-F36E-4475-9C04-5F941A6B8790}"/>
                  </a:ext>
                </a:extLst>
              </p:cNvPr>
              <p:cNvSpPr/>
              <p:nvPr/>
            </p:nvSpPr>
            <p:spPr>
              <a:xfrm>
                <a:off x="553668" y="1365482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O9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C9D83A3-0786-4320-9A69-C7D8E44F6A37}"/>
                  </a:ext>
                </a:extLst>
              </p:cNvPr>
              <p:cNvSpPr/>
              <p:nvPr/>
            </p:nvSpPr>
            <p:spPr>
              <a:xfrm>
                <a:off x="2059493" y="1073791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O8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FBE1553-BE3D-4D2A-928F-51D9091EFB96}"/>
                </a:ext>
              </a:extLst>
            </p:cNvPr>
            <p:cNvGrpSpPr/>
            <p:nvPr/>
          </p:nvGrpSpPr>
          <p:grpSpPr>
            <a:xfrm>
              <a:off x="490753" y="3766917"/>
              <a:ext cx="1717643" cy="1005248"/>
              <a:chOff x="553671" y="654341"/>
              <a:chExt cx="1908492" cy="1116943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BDD6756C-9C1B-4EC0-8ADC-F27AF2EAAA62}"/>
                  </a:ext>
                </a:extLst>
              </p:cNvPr>
              <p:cNvSpPr/>
              <p:nvPr/>
            </p:nvSpPr>
            <p:spPr>
              <a:xfrm>
                <a:off x="987134" y="654341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B71AB86-D024-4FA3-8860-346E23B9F6EC}"/>
                  </a:ext>
                </a:extLst>
              </p:cNvPr>
              <p:cNvSpPr/>
              <p:nvPr/>
            </p:nvSpPr>
            <p:spPr>
              <a:xfrm>
                <a:off x="983591" y="1217610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B920467-A148-49DD-9B2D-F013FA3CCEB0}"/>
                  </a:ext>
                </a:extLst>
              </p:cNvPr>
              <p:cNvSpPr/>
              <p:nvPr/>
            </p:nvSpPr>
            <p:spPr>
              <a:xfrm>
                <a:off x="553672" y="788565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O4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18FD7AE-9E42-4848-A6BE-E98A00567D4F}"/>
                  </a:ext>
                </a:extLst>
              </p:cNvPr>
              <p:cNvSpPr/>
              <p:nvPr/>
            </p:nvSpPr>
            <p:spPr>
              <a:xfrm>
                <a:off x="553671" y="1359017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O6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AA58EDC-0EF1-4EF9-B75D-764D810E33EE}"/>
                  </a:ext>
                </a:extLst>
              </p:cNvPr>
              <p:cNvSpPr/>
              <p:nvPr/>
            </p:nvSpPr>
            <p:spPr>
              <a:xfrm>
                <a:off x="2059492" y="1073732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O5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EA17D71-8D7E-47FC-B4CC-C4D2647F026D}"/>
                </a:ext>
              </a:extLst>
            </p:cNvPr>
            <p:cNvGrpSpPr/>
            <p:nvPr/>
          </p:nvGrpSpPr>
          <p:grpSpPr>
            <a:xfrm>
              <a:off x="490750" y="5182609"/>
              <a:ext cx="1717646" cy="996613"/>
              <a:chOff x="515917" y="654341"/>
              <a:chExt cx="1908495" cy="1107348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4BC66AE0-737D-42BB-B4F5-2AC7535C2E96}"/>
                  </a:ext>
                </a:extLst>
              </p:cNvPr>
              <p:cNvSpPr/>
              <p:nvPr/>
            </p:nvSpPr>
            <p:spPr>
              <a:xfrm>
                <a:off x="956344" y="654341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B1B1079-8E52-45A4-9AD7-5E576C54A05E}"/>
                  </a:ext>
                </a:extLst>
              </p:cNvPr>
              <p:cNvSpPr/>
              <p:nvPr/>
            </p:nvSpPr>
            <p:spPr>
              <a:xfrm>
                <a:off x="956344" y="1208015"/>
                <a:ext cx="1082180" cy="55367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B094C61-33E1-44B3-A50F-137C000C9439}"/>
                  </a:ext>
                </a:extLst>
              </p:cNvPr>
              <p:cNvSpPr/>
              <p:nvPr/>
            </p:nvSpPr>
            <p:spPr>
              <a:xfrm>
                <a:off x="515917" y="788566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O1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9AAC800-2083-4B59-89D4-8F09ABD6A751}"/>
                  </a:ext>
                </a:extLst>
              </p:cNvPr>
              <p:cNvSpPr/>
              <p:nvPr/>
            </p:nvSpPr>
            <p:spPr>
              <a:xfrm>
                <a:off x="515917" y="1359017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O3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1D623A6-CB96-4486-AC63-3997D065CE79}"/>
                  </a:ext>
                </a:extLst>
              </p:cNvPr>
              <p:cNvSpPr/>
              <p:nvPr/>
            </p:nvSpPr>
            <p:spPr>
              <a:xfrm>
                <a:off x="2021741" y="1073791"/>
                <a:ext cx="402671" cy="2684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O2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B8D68A-1198-4847-A414-6FCCE9F7964C}"/>
                </a:ext>
              </a:extLst>
            </p:cNvPr>
            <p:cNvGrpSpPr/>
            <p:nvPr/>
          </p:nvGrpSpPr>
          <p:grpSpPr>
            <a:xfrm>
              <a:off x="3095529" y="723660"/>
              <a:ext cx="709709" cy="1067831"/>
              <a:chOff x="3439478" y="541762"/>
              <a:chExt cx="788566" cy="1186479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870EF2F-5E0E-4432-94D1-693B4761A92F}"/>
                  </a:ext>
                </a:extLst>
              </p:cNvPr>
              <p:cNvSpPr/>
              <p:nvPr/>
            </p:nvSpPr>
            <p:spPr>
              <a:xfrm>
                <a:off x="3439478" y="780176"/>
                <a:ext cx="788566" cy="704676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281DA41-05A6-44D8-82F2-3C64E4F6287C}"/>
                  </a:ext>
                </a:extLst>
              </p:cNvPr>
              <p:cNvSpPr/>
              <p:nvPr/>
            </p:nvSpPr>
            <p:spPr>
              <a:xfrm>
                <a:off x="3632423" y="541762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T10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97BF48E-4C32-4B7F-B9BD-EBF4B981CB4F}"/>
                  </a:ext>
                </a:extLst>
              </p:cNvPr>
              <p:cNvSpPr/>
              <p:nvPr/>
            </p:nvSpPr>
            <p:spPr>
              <a:xfrm>
                <a:off x="3628230" y="1493566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T9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DA86902-B641-4478-82EF-341A6DDD6E32}"/>
                </a:ext>
              </a:extLst>
            </p:cNvPr>
            <p:cNvGrpSpPr/>
            <p:nvPr/>
          </p:nvGrpSpPr>
          <p:grpSpPr>
            <a:xfrm>
              <a:off x="3095529" y="1993148"/>
              <a:ext cx="709709" cy="1066466"/>
              <a:chOff x="3439478" y="543279"/>
              <a:chExt cx="788566" cy="1184962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3ABE59A-BB91-4874-B04E-A7D284235E7D}"/>
                  </a:ext>
                </a:extLst>
              </p:cNvPr>
              <p:cNvSpPr/>
              <p:nvPr/>
            </p:nvSpPr>
            <p:spPr>
              <a:xfrm>
                <a:off x="3439478" y="780176"/>
                <a:ext cx="788566" cy="704676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8E861ACC-D6F7-43CF-B44F-0B051DBF762F}"/>
                  </a:ext>
                </a:extLst>
              </p:cNvPr>
              <p:cNvSpPr/>
              <p:nvPr/>
            </p:nvSpPr>
            <p:spPr>
              <a:xfrm>
                <a:off x="3630454" y="543279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T8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65CE48D-87CC-46C5-A68E-F66958C76F6A}"/>
                  </a:ext>
                </a:extLst>
              </p:cNvPr>
              <p:cNvSpPr/>
              <p:nvPr/>
            </p:nvSpPr>
            <p:spPr>
              <a:xfrm>
                <a:off x="3628230" y="1493566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T7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1FA1E6D-179C-42D3-81B2-9E3032E3F874}"/>
                </a:ext>
              </a:extLst>
            </p:cNvPr>
            <p:cNvGrpSpPr/>
            <p:nvPr/>
          </p:nvGrpSpPr>
          <p:grpSpPr>
            <a:xfrm>
              <a:off x="3095529" y="3276513"/>
              <a:ext cx="702158" cy="587750"/>
              <a:chOff x="3481423" y="3306659"/>
              <a:chExt cx="780176" cy="653055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678B52C9-DC4D-4193-AB74-8990D1D95896}"/>
                  </a:ext>
                </a:extLst>
              </p:cNvPr>
              <p:cNvSpPr/>
              <p:nvPr/>
            </p:nvSpPr>
            <p:spPr>
              <a:xfrm>
                <a:off x="3481423" y="3556827"/>
                <a:ext cx="780176" cy="40288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0896B6D-AA5F-4177-B358-3BAF932EF265}"/>
                  </a:ext>
                </a:extLst>
              </p:cNvPr>
              <p:cNvSpPr/>
              <p:nvPr/>
            </p:nvSpPr>
            <p:spPr>
              <a:xfrm>
                <a:off x="3672398" y="3306659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T6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1585834-6863-41DA-B6BF-5F241470C84B}"/>
                </a:ext>
              </a:extLst>
            </p:cNvPr>
            <p:cNvGrpSpPr/>
            <p:nvPr/>
          </p:nvGrpSpPr>
          <p:grpSpPr>
            <a:xfrm>
              <a:off x="2714689" y="4099070"/>
              <a:ext cx="1460505" cy="362598"/>
              <a:chOff x="3058268" y="4169116"/>
              <a:chExt cx="1622783" cy="402887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95D4526-7E64-45D4-A324-3C2C94EAE164}"/>
                  </a:ext>
                </a:extLst>
              </p:cNvPr>
              <p:cNvSpPr/>
              <p:nvPr/>
            </p:nvSpPr>
            <p:spPr>
              <a:xfrm>
                <a:off x="3481423" y="4169116"/>
                <a:ext cx="780176" cy="40288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B7B93A24-8EA9-4681-B471-ED879B72B8B1}"/>
                  </a:ext>
                </a:extLst>
              </p:cNvPr>
              <p:cNvSpPr/>
              <p:nvPr/>
            </p:nvSpPr>
            <p:spPr>
              <a:xfrm>
                <a:off x="3058268" y="4245987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T4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8620053-D043-4523-B527-350A5FC5C145}"/>
                  </a:ext>
                </a:extLst>
              </p:cNvPr>
              <p:cNvSpPr/>
              <p:nvPr/>
            </p:nvSpPr>
            <p:spPr>
              <a:xfrm>
                <a:off x="4269990" y="425322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T5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D49DA09E-E277-4881-8390-9E3C5C3064F9}"/>
                </a:ext>
              </a:extLst>
            </p:cNvPr>
            <p:cNvGrpSpPr/>
            <p:nvPr/>
          </p:nvGrpSpPr>
          <p:grpSpPr>
            <a:xfrm>
              <a:off x="2714688" y="4696471"/>
              <a:ext cx="1460506" cy="362598"/>
              <a:chOff x="3058278" y="4169116"/>
              <a:chExt cx="1622784" cy="402887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F400D2C-96F8-4B57-9E91-FF89AC70BB0E}"/>
                  </a:ext>
                </a:extLst>
              </p:cNvPr>
              <p:cNvSpPr/>
              <p:nvPr/>
            </p:nvSpPr>
            <p:spPr>
              <a:xfrm>
                <a:off x="3481423" y="4169116"/>
                <a:ext cx="780176" cy="40288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183F4E6-EDB3-45B8-93BE-9D7B92F6FAFB}"/>
                  </a:ext>
                </a:extLst>
              </p:cNvPr>
              <p:cNvSpPr/>
              <p:nvPr/>
            </p:nvSpPr>
            <p:spPr>
              <a:xfrm>
                <a:off x="3058278" y="425322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T2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63AAA961-E66C-4018-B32E-FA87984696CA}"/>
                  </a:ext>
                </a:extLst>
              </p:cNvPr>
              <p:cNvSpPr/>
              <p:nvPr/>
            </p:nvSpPr>
            <p:spPr>
              <a:xfrm>
                <a:off x="4270001" y="425322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T3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D1760F5B-98A6-4761-9E07-59E1E948F745}"/>
                </a:ext>
              </a:extLst>
            </p:cNvPr>
            <p:cNvGrpSpPr/>
            <p:nvPr/>
          </p:nvGrpSpPr>
          <p:grpSpPr>
            <a:xfrm>
              <a:off x="3103080" y="5293867"/>
              <a:ext cx="702158" cy="573806"/>
              <a:chOff x="3481423" y="5410904"/>
              <a:chExt cx="780176" cy="637562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B8BC989-6872-4A85-8B03-86E33CCABDB3}"/>
                  </a:ext>
                </a:extLst>
              </p:cNvPr>
              <p:cNvSpPr/>
              <p:nvPr/>
            </p:nvSpPr>
            <p:spPr>
              <a:xfrm>
                <a:off x="3481423" y="5410904"/>
                <a:ext cx="780176" cy="40288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9311CCF7-46CB-480E-8292-E3C12C4BA577}"/>
                  </a:ext>
                </a:extLst>
              </p:cNvPr>
              <p:cNvSpPr/>
              <p:nvPr/>
            </p:nvSpPr>
            <p:spPr>
              <a:xfrm>
                <a:off x="3665979" y="581379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EF44915-5187-4973-AF50-8120323ECABA}"/>
                </a:ext>
              </a:extLst>
            </p:cNvPr>
            <p:cNvGrpSpPr/>
            <p:nvPr/>
          </p:nvGrpSpPr>
          <p:grpSpPr>
            <a:xfrm>
              <a:off x="4637057" y="885109"/>
              <a:ext cx="1390613" cy="634208"/>
              <a:chOff x="5414244" y="837865"/>
              <a:chExt cx="1565396" cy="707880"/>
            </a:xfrm>
          </p:grpSpPr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F8FC51A6-9DA9-4550-9EF8-18F6E786DF96}"/>
                  </a:ext>
                </a:extLst>
              </p:cNvPr>
              <p:cNvGrpSpPr/>
              <p:nvPr/>
            </p:nvGrpSpPr>
            <p:grpSpPr>
              <a:xfrm>
                <a:off x="5414244" y="837865"/>
                <a:ext cx="1565396" cy="707880"/>
                <a:chOff x="5414244" y="837865"/>
                <a:chExt cx="1565396" cy="707880"/>
              </a:xfrm>
            </p:grpSpPr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97C509C6-3658-4F4A-A2AC-C06C577E0D90}"/>
                    </a:ext>
                  </a:extLst>
                </p:cNvPr>
                <p:cNvSpPr/>
                <p:nvPr/>
              </p:nvSpPr>
              <p:spPr>
                <a:xfrm>
                  <a:off x="5414244" y="837865"/>
                  <a:ext cx="1565396" cy="70788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3">
                  <a:schemeClr val="lt1"/>
                </a:lnRef>
                <a:fillRef idx="1">
                  <a:schemeClr val="accent4"/>
                </a:fillRef>
                <a:effectRef idx="1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B78DD3F4-8892-4181-A424-4200B18E28D7}"/>
                    </a:ext>
                  </a:extLst>
                </p:cNvPr>
                <p:cNvCxnSpPr>
                  <a:cxnSpLocks/>
                  <a:stCxn id="58" idx="1"/>
                  <a:endCxn id="58" idx="3"/>
                </p:cNvCxnSpPr>
                <p:nvPr/>
              </p:nvCxnSpPr>
              <p:spPr>
                <a:xfrm>
                  <a:off x="5414244" y="1191806"/>
                  <a:ext cx="15653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78EAC004-B85E-4222-A5B9-C9D6D0E457FA}"/>
                  </a:ext>
                </a:extLst>
              </p:cNvPr>
              <p:cNvSpPr/>
              <p:nvPr/>
            </p:nvSpPr>
            <p:spPr>
              <a:xfrm>
                <a:off x="5598509" y="124624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C12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E38B196C-BEFB-446A-8718-EE57BD446867}"/>
                  </a:ext>
                </a:extLst>
              </p:cNvPr>
              <p:cNvSpPr/>
              <p:nvPr/>
            </p:nvSpPr>
            <p:spPr>
              <a:xfrm>
                <a:off x="6463948" y="1242399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C11</a:t>
                </a:r>
              </a:p>
            </p:txBody>
          </p: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BC8CD50-83C1-4F20-8CFB-CF32E08F649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289758" y="544640"/>
              <a:ext cx="10677" cy="355442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5F313170-D670-4E31-9B16-BE0A48285064}"/>
                </a:ext>
              </a:extLst>
            </p:cNvPr>
            <p:cNvGrpSpPr/>
            <p:nvPr/>
          </p:nvGrpSpPr>
          <p:grpSpPr>
            <a:xfrm>
              <a:off x="4639052" y="1578645"/>
              <a:ext cx="1390613" cy="634208"/>
              <a:chOff x="5414244" y="837865"/>
              <a:chExt cx="1565396" cy="707880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68044E17-6732-4883-952B-D4F1133A8E57}"/>
                  </a:ext>
                </a:extLst>
              </p:cNvPr>
              <p:cNvSpPr/>
              <p:nvPr/>
            </p:nvSpPr>
            <p:spPr>
              <a:xfrm>
                <a:off x="5414244" y="837865"/>
                <a:ext cx="1565396" cy="70788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7F4B438-D026-4D89-965A-B999414289AB}"/>
                  </a:ext>
                </a:extLst>
              </p:cNvPr>
              <p:cNvCxnSpPr>
                <a:cxnSpLocks/>
                <a:stCxn id="98" idx="1"/>
                <a:endCxn id="98" idx="3"/>
              </p:cNvCxnSpPr>
              <p:nvPr/>
            </p:nvCxnSpPr>
            <p:spPr>
              <a:xfrm>
                <a:off x="5414244" y="1191806"/>
                <a:ext cx="15653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825E1C7-1C5A-4D51-9243-A67BEA65B411}"/>
                </a:ext>
              </a:extLst>
            </p:cNvPr>
            <p:cNvGrpSpPr/>
            <p:nvPr/>
          </p:nvGrpSpPr>
          <p:grpSpPr>
            <a:xfrm>
              <a:off x="4637057" y="2271069"/>
              <a:ext cx="1390613" cy="634208"/>
              <a:chOff x="5414244" y="837865"/>
              <a:chExt cx="1565396" cy="707880"/>
            </a:xfrm>
          </p:grpSpPr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6BEC3DC8-73FD-40F0-9C31-93B5047FCAE7}"/>
                  </a:ext>
                </a:extLst>
              </p:cNvPr>
              <p:cNvGrpSpPr/>
              <p:nvPr/>
            </p:nvGrpSpPr>
            <p:grpSpPr>
              <a:xfrm>
                <a:off x="5414244" y="837865"/>
                <a:ext cx="1565396" cy="707880"/>
                <a:chOff x="5414244" y="837865"/>
                <a:chExt cx="1565396" cy="707880"/>
              </a:xfrm>
            </p:grpSpPr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685253C0-DBC1-4B37-B25C-89FF4246113D}"/>
                    </a:ext>
                  </a:extLst>
                </p:cNvPr>
                <p:cNvSpPr/>
                <p:nvPr/>
              </p:nvSpPr>
              <p:spPr>
                <a:xfrm>
                  <a:off x="5414244" y="837865"/>
                  <a:ext cx="1565396" cy="70788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3">
                  <a:schemeClr val="lt1"/>
                </a:lnRef>
                <a:fillRef idx="1">
                  <a:schemeClr val="accent4"/>
                </a:fillRef>
                <a:effectRef idx="1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A3B36CC8-BAD8-4292-B7BF-11D49B791233}"/>
                    </a:ext>
                  </a:extLst>
                </p:cNvPr>
                <p:cNvCxnSpPr>
                  <a:cxnSpLocks/>
                  <a:stCxn id="104" idx="1"/>
                  <a:endCxn id="104" idx="3"/>
                </p:cNvCxnSpPr>
                <p:nvPr/>
              </p:nvCxnSpPr>
              <p:spPr>
                <a:xfrm>
                  <a:off x="5414244" y="1191806"/>
                  <a:ext cx="15653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7AA61CE4-2720-4549-820B-A9C4D87E64B3}"/>
                  </a:ext>
                </a:extLst>
              </p:cNvPr>
              <p:cNvSpPr/>
              <p:nvPr/>
            </p:nvSpPr>
            <p:spPr>
              <a:xfrm>
                <a:off x="5598509" y="124624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C8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3954BDF0-470A-428C-9F5C-B3A12E48E7BB}"/>
                  </a:ext>
                </a:extLst>
              </p:cNvPr>
              <p:cNvSpPr/>
              <p:nvPr/>
            </p:nvSpPr>
            <p:spPr>
              <a:xfrm>
                <a:off x="6463948" y="1242399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C7</a:t>
                </a:r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2DD44867-9971-45F3-95F8-E6B8389ED225}"/>
                </a:ext>
              </a:extLst>
            </p:cNvPr>
            <p:cNvGrpSpPr/>
            <p:nvPr/>
          </p:nvGrpSpPr>
          <p:grpSpPr>
            <a:xfrm>
              <a:off x="4645260" y="3664097"/>
              <a:ext cx="1390613" cy="634208"/>
              <a:chOff x="5414244" y="837865"/>
              <a:chExt cx="1565396" cy="70788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90C1E86C-9BAA-4BA7-9A08-00C35D2A96B8}"/>
                  </a:ext>
                </a:extLst>
              </p:cNvPr>
              <p:cNvSpPr/>
              <p:nvPr/>
            </p:nvSpPr>
            <p:spPr>
              <a:xfrm>
                <a:off x="5414244" y="837865"/>
                <a:ext cx="1565396" cy="70788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A3470FA2-3460-4D65-972F-25D61B9E70A8}"/>
                  </a:ext>
                </a:extLst>
              </p:cNvPr>
              <p:cNvCxnSpPr>
                <a:cxnSpLocks/>
                <a:stCxn id="116" idx="1"/>
                <a:endCxn id="116" idx="3"/>
              </p:cNvCxnSpPr>
              <p:nvPr/>
            </p:nvCxnSpPr>
            <p:spPr>
              <a:xfrm>
                <a:off x="5414244" y="1191806"/>
                <a:ext cx="15653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9BE39ED7-17AB-40B3-AF2F-1E907167A5EA}"/>
                </a:ext>
              </a:extLst>
            </p:cNvPr>
            <p:cNvGrpSpPr/>
            <p:nvPr/>
          </p:nvGrpSpPr>
          <p:grpSpPr>
            <a:xfrm>
              <a:off x="4637057" y="2963493"/>
              <a:ext cx="1390613" cy="634208"/>
              <a:chOff x="5152283" y="2995197"/>
              <a:chExt cx="1545125" cy="704675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3D67192E-A050-4925-9C9D-1FD20E6B34FD}"/>
                  </a:ext>
                </a:extLst>
              </p:cNvPr>
              <p:cNvGrpSpPr/>
              <p:nvPr/>
            </p:nvGrpSpPr>
            <p:grpSpPr>
              <a:xfrm>
                <a:off x="5152283" y="2995197"/>
                <a:ext cx="1545125" cy="704675"/>
                <a:chOff x="5414244" y="837865"/>
                <a:chExt cx="1565396" cy="707880"/>
              </a:xfrm>
            </p:grpSpPr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34C7FA96-82DD-47EE-8579-0DC25705ABC8}"/>
                    </a:ext>
                  </a:extLst>
                </p:cNvPr>
                <p:cNvSpPr/>
                <p:nvPr/>
              </p:nvSpPr>
              <p:spPr>
                <a:xfrm>
                  <a:off x="5414244" y="837865"/>
                  <a:ext cx="1565396" cy="70788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3">
                  <a:schemeClr val="lt1"/>
                </a:lnRef>
                <a:fillRef idx="1">
                  <a:schemeClr val="accent4"/>
                </a:fillRef>
                <a:effectRef idx="1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b="1" dirty="0"/>
                </a:p>
              </p:txBody>
            </p: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83E1D080-8143-4E65-AC3D-2B087232C63D}"/>
                    </a:ext>
                  </a:extLst>
                </p:cNvPr>
                <p:cNvCxnSpPr>
                  <a:cxnSpLocks/>
                  <a:stCxn id="110" idx="1"/>
                  <a:endCxn id="110" idx="3"/>
                </p:cNvCxnSpPr>
                <p:nvPr/>
              </p:nvCxnSpPr>
              <p:spPr>
                <a:xfrm>
                  <a:off x="5414244" y="1191806"/>
                  <a:ext cx="15653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1A78DC83-3FD8-430B-9485-83BB1493A233}"/>
                  </a:ext>
                </a:extLst>
              </p:cNvPr>
              <p:cNvGrpSpPr/>
              <p:nvPr/>
            </p:nvGrpSpPr>
            <p:grpSpPr>
              <a:xfrm>
                <a:off x="5542624" y="3068971"/>
                <a:ext cx="1112445" cy="233612"/>
                <a:chOff x="5542624" y="3068971"/>
                <a:chExt cx="1112445" cy="233612"/>
              </a:xfrm>
            </p:grpSpPr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DA37B738-BEDB-46E8-B958-E0ED266C242E}"/>
                    </a:ext>
                  </a:extLst>
                </p:cNvPr>
                <p:cNvSpPr/>
                <p:nvPr/>
              </p:nvSpPr>
              <p:spPr>
                <a:xfrm>
                  <a:off x="5542624" y="3068971"/>
                  <a:ext cx="405738" cy="23361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000" b="1" dirty="0">
                      <a:solidFill>
                        <a:schemeClr val="tx1"/>
                      </a:solidFill>
                    </a:rPr>
                    <a:t>C6</a:t>
                  </a:r>
                </a:p>
              </p:txBody>
            </p: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EF705B17-4ED2-496C-8790-EDD983E6DDAF}"/>
                    </a:ext>
                  </a:extLst>
                </p:cNvPr>
                <p:cNvSpPr/>
                <p:nvPr/>
              </p:nvSpPr>
              <p:spPr>
                <a:xfrm>
                  <a:off x="6249331" y="3068971"/>
                  <a:ext cx="405738" cy="23361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000" b="1" dirty="0">
                      <a:solidFill>
                        <a:schemeClr val="tx1"/>
                      </a:solidFill>
                    </a:rPr>
                    <a:t>C5</a:t>
                  </a:r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9150507-6677-4E9F-B3AB-8B3267A6A8A4}"/>
                </a:ext>
              </a:extLst>
            </p:cNvPr>
            <p:cNvGrpSpPr/>
            <p:nvPr/>
          </p:nvGrpSpPr>
          <p:grpSpPr>
            <a:xfrm>
              <a:off x="6581216" y="1051679"/>
              <a:ext cx="1083444" cy="634208"/>
              <a:chOff x="3020021" y="772561"/>
              <a:chExt cx="1203827" cy="704676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F0E79C3D-43DE-4BEA-B4E6-AD4B7573D34C}"/>
                  </a:ext>
                </a:extLst>
              </p:cNvPr>
              <p:cNvSpPr/>
              <p:nvPr/>
            </p:nvSpPr>
            <p:spPr>
              <a:xfrm>
                <a:off x="3435282" y="772561"/>
                <a:ext cx="788566" cy="704676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 dirty="0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112D1E93-4C44-4965-A0C8-BD30500196FF}"/>
                  </a:ext>
                </a:extLst>
              </p:cNvPr>
              <p:cNvSpPr/>
              <p:nvPr/>
            </p:nvSpPr>
            <p:spPr>
              <a:xfrm>
                <a:off x="3020021" y="1042668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T16</a:t>
                </a:r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9CDD584F-7ECF-4A49-8959-AA83EFDD794D}"/>
                </a:ext>
              </a:extLst>
            </p:cNvPr>
            <p:cNvGrpSpPr/>
            <p:nvPr/>
          </p:nvGrpSpPr>
          <p:grpSpPr>
            <a:xfrm>
              <a:off x="8599493" y="885109"/>
              <a:ext cx="1390613" cy="634208"/>
              <a:chOff x="5414244" y="837865"/>
              <a:chExt cx="1565396" cy="707880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1EA4F317-C940-406B-A1C6-743B78D24524}"/>
                  </a:ext>
                </a:extLst>
              </p:cNvPr>
              <p:cNvGrpSpPr/>
              <p:nvPr/>
            </p:nvGrpSpPr>
            <p:grpSpPr>
              <a:xfrm>
                <a:off x="5414244" y="837865"/>
                <a:ext cx="1565396" cy="707880"/>
                <a:chOff x="5414244" y="837865"/>
                <a:chExt cx="1565396" cy="707880"/>
              </a:xfrm>
            </p:grpSpPr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50EE513C-1525-48D8-9F6D-520BEA7C781F}"/>
                    </a:ext>
                  </a:extLst>
                </p:cNvPr>
                <p:cNvSpPr/>
                <p:nvPr/>
              </p:nvSpPr>
              <p:spPr>
                <a:xfrm>
                  <a:off x="5414244" y="837865"/>
                  <a:ext cx="1565396" cy="70788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3">
                  <a:schemeClr val="lt1"/>
                </a:lnRef>
                <a:fillRef idx="1">
                  <a:schemeClr val="accent4"/>
                </a:fillRef>
                <a:effectRef idx="1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0F8FD7A0-4450-4105-9E7A-53EFECA72DC1}"/>
                    </a:ext>
                  </a:extLst>
                </p:cNvPr>
                <p:cNvCxnSpPr>
                  <a:cxnSpLocks/>
                  <a:stCxn id="128" idx="1"/>
                  <a:endCxn id="128" idx="3"/>
                </p:cNvCxnSpPr>
                <p:nvPr/>
              </p:nvCxnSpPr>
              <p:spPr>
                <a:xfrm>
                  <a:off x="5414244" y="1191806"/>
                  <a:ext cx="15653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727463DC-3A52-4D08-801A-ABCC50B1E58E}"/>
                  </a:ext>
                </a:extLst>
              </p:cNvPr>
              <p:cNvSpPr/>
              <p:nvPr/>
            </p:nvSpPr>
            <p:spPr>
              <a:xfrm>
                <a:off x="5598509" y="124624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C15</a:t>
                </a: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FA164AA9-36F6-4480-AFFE-FD08B4D70843}"/>
                  </a:ext>
                </a:extLst>
              </p:cNvPr>
              <p:cNvSpPr/>
              <p:nvPr/>
            </p:nvSpPr>
            <p:spPr>
              <a:xfrm>
                <a:off x="6463948" y="897159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C16</a:t>
                </a:r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247EB946-6D4B-447E-937F-2FB34FAC2E27}"/>
                </a:ext>
              </a:extLst>
            </p:cNvPr>
            <p:cNvGrpSpPr/>
            <p:nvPr/>
          </p:nvGrpSpPr>
          <p:grpSpPr>
            <a:xfrm>
              <a:off x="6581217" y="2002697"/>
              <a:ext cx="1457173" cy="362598"/>
              <a:chOff x="3057776" y="4169114"/>
              <a:chExt cx="1619082" cy="402887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18379FF7-B322-4DA7-A366-EB9F7C908F80}"/>
                  </a:ext>
                </a:extLst>
              </p:cNvPr>
              <p:cNvSpPr/>
              <p:nvPr/>
            </p:nvSpPr>
            <p:spPr>
              <a:xfrm>
                <a:off x="3477230" y="4169114"/>
                <a:ext cx="780176" cy="40288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08108945-0FF6-471D-BBEE-08B0DEA9ADE8}"/>
                  </a:ext>
                </a:extLst>
              </p:cNvPr>
              <p:cNvSpPr/>
              <p:nvPr/>
            </p:nvSpPr>
            <p:spPr>
              <a:xfrm>
                <a:off x="3057776" y="425322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T15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DD9DD2A4-C854-4AFB-8BFF-20531966B149}"/>
                  </a:ext>
                </a:extLst>
              </p:cNvPr>
              <p:cNvSpPr/>
              <p:nvPr/>
            </p:nvSpPr>
            <p:spPr>
              <a:xfrm>
                <a:off x="4265797" y="425322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T14</a:t>
                </a:r>
              </a:p>
            </p:txBody>
          </p: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13194FF9-69FD-4A5B-AD99-AD60EAF87AE9}"/>
                </a:ext>
              </a:extLst>
            </p:cNvPr>
            <p:cNvGrpSpPr/>
            <p:nvPr/>
          </p:nvGrpSpPr>
          <p:grpSpPr>
            <a:xfrm>
              <a:off x="6588773" y="2720360"/>
              <a:ext cx="1082008" cy="634208"/>
              <a:chOff x="2987974" y="789254"/>
              <a:chExt cx="1202231" cy="704676"/>
            </a:xfrm>
          </p:grpSpPr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E25C49E8-F52E-4D5F-95D7-96F37BE0A569}"/>
                  </a:ext>
                </a:extLst>
              </p:cNvPr>
              <p:cNvSpPr/>
              <p:nvPr/>
            </p:nvSpPr>
            <p:spPr>
              <a:xfrm>
                <a:off x="3401639" y="789254"/>
                <a:ext cx="788566" cy="704676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 dirty="0"/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6C1CB1CF-2E2F-446C-8BDE-1EFE3810A56F}"/>
                  </a:ext>
                </a:extLst>
              </p:cNvPr>
              <p:cNvSpPr/>
              <p:nvPr/>
            </p:nvSpPr>
            <p:spPr>
              <a:xfrm>
                <a:off x="2987974" y="1036108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T13</a:t>
                </a:r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DC9478BC-C098-40A4-91B2-21ECD550C805}"/>
                </a:ext>
              </a:extLst>
            </p:cNvPr>
            <p:cNvGrpSpPr/>
            <p:nvPr/>
          </p:nvGrpSpPr>
          <p:grpSpPr>
            <a:xfrm>
              <a:off x="6581218" y="3861659"/>
              <a:ext cx="1457174" cy="362598"/>
              <a:chOff x="3061970" y="4169116"/>
              <a:chExt cx="1619082" cy="402887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A3F8AE1B-4867-4739-BD73-5FF438FDD4B0}"/>
                  </a:ext>
                </a:extLst>
              </p:cNvPr>
              <p:cNvSpPr/>
              <p:nvPr/>
            </p:nvSpPr>
            <p:spPr>
              <a:xfrm>
                <a:off x="3481423" y="4169116"/>
                <a:ext cx="780176" cy="40288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1"/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78BC3FDE-5C6E-4BA0-844C-1E38FA720018}"/>
                  </a:ext>
                </a:extLst>
              </p:cNvPr>
              <p:cNvSpPr/>
              <p:nvPr/>
            </p:nvSpPr>
            <p:spPr>
              <a:xfrm>
                <a:off x="3061970" y="425322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T12</a:t>
                </a: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4EAA8216-F4CD-48C9-AA46-FFBDE104AFB0}"/>
                  </a:ext>
                </a:extLst>
              </p:cNvPr>
              <p:cNvSpPr/>
              <p:nvPr/>
            </p:nvSpPr>
            <p:spPr>
              <a:xfrm>
                <a:off x="4269991" y="425322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T11</a:t>
                </a:r>
              </a:p>
            </p:txBody>
          </p: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97D3A3E1-C7AE-4961-BA85-179342C09663}"/>
                </a:ext>
              </a:extLst>
            </p:cNvPr>
            <p:cNvGrpSpPr/>
            <p:nvPr/>
          </p:nvGrpSpPr>
          <p:grpSpPr>
            <a:xfrm>
              <a:off x="8599493" y="1610386"/>
              <a:ext cx="1390613" cy="634208"/>
              <a:chOff x="5414244" y="837865"/>
              <a:chExt cx="1565396" cy="707880"/>
            </a:xfrm>
          </p:grpSpPr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B51960CA-517B-4003-BFF9-6D304B865338}"/>
                  </a:ext>
                </a:extLst>
              </p:cNvPr>
              <p:cNvGrpSpPr/>
              <p:nvPr/>
            </p:nvGrpSpPr>
            <p:grpSpPr>
              <a:xfrm>
                <a:off x="5414244" y="837865"/>
                <a:ext cx="1565396" cy="707880"/>
                <a:chOff x="5414244" y="837865"/>
                <a:chExt cx="1565396" cy="707880"/>
              </a:xfrm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EE94F8A8-C976-4CB0-9250-B71841CEF4C0}"/>
                    </a:ext>
                  </a:extLst>
                </p:cNvPr>
                <p:cNvSpPr/>
                <p:nvPr/>
              </p:nvSpPr>
              <p:spPr>
                <a:xfrm>
                  <a:off x="5414244" y="837865"/>
                  <a:ext cx="1565396" cy="70788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3">
                  <a:schemeClr val="lt1"/>
                </a:lnRef>
                <a:fillRef idx="1">
                  <a:schemeClr val="accent4"/>
                </a:fillRef>
                <a:effectRef idx="1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4A33B9A6-5415-4759-8D0E-15964A0AC82D}"/>
                    </a:ext>
                  </a:extLst>
                </p:cNvPr>
                <p:cNvCxnSpPr>
                  <a:cxnSpLocks/>
                  <a:stCxn id="145" idx="1"/>
                  <a:endCxn id="145" idx="3"/>
                </p:cNvCxnSpPr>
                <p:nvPr/>
              </p:nvCxnSpPr>
              <p:spPr>
                <a:xfrm>
                  <a:off x="5414244" y="1191806"/>
                  <a:ext cx="15653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967DA3DD-A759-4718-898B-C6BD71BFF2DF}"/>
                  </a:ext>
                </a:extLst>
              </p:cNvPr>
              <p:cNvSpPr/>
              <p:nvPr/>
            </p:nvSpPr>
            <p:spPr>
              <a:xfrm>
                <a:off x="5598509" y="1246241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C13</a:t>
                </a: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F23DEA97-9DF1-448E-AD91-B3816F5343C5}"/>
                  </a:ext>
                </a:extLst>
              </p:cNvPr>
              <p:cNvSpPr/>
              <p:nvPr/>
            </p:nvSpPr>
            <p:spPr>
              <a:xfrm>
                <a:off x="6463948" y="913465"/>
                <a:ext cx="411061" cy="2346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C14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858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15273FC-A2D3-40E6-A5D6-CD2DAB4EB628}"/>
              </a:ext>
            </a:extLst>
          </p:cNvPr>
          <p:cNvSpPr txBox="1"/>
          <p:nvPr/>
        </p:nvSpPr>
        <p:spPr>
          <a:xfrm>
            <a:off x="4502092" y="-4122"/>
            <a:ext cx="318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/>
              <a:t>Back of Library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761356-8B21-4BB5-BAF3-2554176AE475}"/>
              </a:ext>
            </a:extLst>
          </p:cNvPr>
          <p:cNvSpPr txBox="1"/>
          <p:nvPr/>
        </p:nvSpPr>
        <p:spPr>
          <a:xfrm>
            <a:off x="4604241" y="6483257"/>
            <a:ext cx="318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/>
              <a:t>front of Library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BC8CD50-83C1-4F20-8CFB-CF32E08F6495}"/>
              </a:ext>
            </a:extLst>
          </p:cNvPr>
          <p:cNvCxnSpPr>
            <a:cxnSpLocks/>
          </p:cNvCxnSpPr>
          <p:nvPr/>
        </p:nvCxnSpPr>
        <p:spPr>
          <a:xfrm rot="10800000">
            <a:off x="6084137" y="537596"/>
            <a:ext cx="11863" cy="39493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7C509C6-3658-4F4A-A2AC-C06C577E0D90}"/>
              </a:ext>
            </a:extLst>
          </p:cNvPr>
          <p:cNvSpPr/>
          <p:nvPr/>
        </p:nvSpPr>
        <p:spPr>
          <a:xfrm>
            <a:off x="735890" y="2422070"/>
            <a:ext cx="4850097" cy="7046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7C509C6-3658-4F4A-A2AC-C06C577E0D90}"/>
              </a:ext>
            </a:extLst>
          </p:cNvPr>
          <p:cNvSpPr/>
          <p:nvPr/>
        </p:nvSpPr>
        <p:spPr>
          <a:xfrm>
            <a:off x="735889" y="1148831"/>
            <a:ext cx="4850097" cy="7046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7C509C6-3658-4F4A-A2AC-C06C577E0D90}"/>
              </a:ext>
            </a:extLst>
          </p:cNvPr>
          <p:cNvSpPr/>
          <p:nvPr/>
        </p:nvSpPr>
        <p:spPr>
          <a:xfrm>
            <a:off x="6594148" y="3695309"/>
            <a:ext cx="4850097" cy="7046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7C509C6-3658-4F4A-A2AC-C06C577E0D90}"/>
              </a:ext>
            </a:extLst>
          </p:cNvPr>
          <p:cNvSpPr/>
          <p:nvPr/>
        </p:nvSpPr>
        <p:spPr>
          <a:xfrm>
            <a:off x="6594147" y="2448482"/>
            <a:ext cx="4850097" cy="7046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7C509C6-3658-4F4A-A2AC-C06C577E0D90}"/>
              </a:ext>
            </a:extLst>
          </p:cNvPr>
          <p:cNvSpPr/>
          <p:nvPr/>
        </p:nvSpPr>
        <p:spPr>
          <a:xfrm>
            <a:off x="6594146" y="1148831"/>
            <a:ext cx="4850097" cy="7046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7C509C6-3658-4F4A-A2AC-C06C577E0D90}"/>
              </a:ext>
            </a:extLst>
          </p:cNvPr>
          <p:cNvSpPr/>
          <p:nvPr/>
        </p:nvSpPr>
        <p:spPr>
          <a:xfrm>
            <a:off x="735891" y="3695309"/>
            <a:ext cx="4850097" cy="7046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/>
          </a:p>
        </p:txBody>
      </p:sp>
      <p:grpSp>
        <p:nvGrpSpPr>
          <p:cNvPr id="67" name="Group 66"/>
          <p:cNvGrpSpPr/>
          <p:nvPr/>
        </p:nvGrpSpPr>
        <p:grpSpPr>
          <a:xfrm>
            <a:off x="4361004" y="4047647"/>
            <a:ext cx="353599" cy="352263"/>
            <a:chOff x="4361004" y="4047647"/>
            <a:chExt cx="353599" cy="352263"/>
          </a:xfrm>
        </p:grpSpPr>
        <p:pic>
          <p:nvPicPr>
            <p:cNvPr id="158" name="Picture 15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62" name="TextBox 161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93908" y="3668503"/>
            <a:ext cx="353599" cy="349738"/>
            <a:chOff x="2093908" y="3668503"/>
            <a:chExt cx="353599" cy="349738"/>
          </a:xfrm>
        </p:grpSpPr>
        <p:pic>
          <p:nvPicPr>
            <p:cNvPr id="152" name="Picture 15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93908" y="3713415"/>
              <a:ext cx="353599" cy="304826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2122706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4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242161" y="3650228"/>
            <a:ext cx="353599" cy="349907"/>
            <a:chOff x="1242161" y="3650228"/>
            <a:chExt cx="353599" cy="349907"/>
          </a:xfrm>
        </p:grpSpPr>
        <p:pic>
          <p:nvPicPr>
            <p:cNvPr id="153" name="Picture 15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2161" y="3695309"/>
              <a:ext cx="353599" cy="304826"/>
            </a:xfrm>
            <a:prstGeom prst="rect">
              <a:avLst/>
            </a:prstGeom>
          </p:spPr>
        </p:pic>
        <p:sp>
          <p:nvSpPr>
            <p:cNvPr id="159" name="TextBox 158"/>
            <p:cNvSpPr txBox="1"/>
            <p:nvPr/>
          </p:nvSpPr>
          <p:spPr>
            <a:xfrm>
              <a:off x="1272368" y="3650228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88562" y="4030481"/>
            <a:ext cx="353599" cy="353402"/>
            <a:chOff x="888562" y="4030481"/>
            <a:chExt cx="353599" cy="353402"/>
          </a:xfrm>
        </p:grpSpPr>
        <p:pic>
          <p:nvPicPr>
            <p:cNvPr id="156" name="Picture 15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8562" y="4079057"/>
              <a:ext cx="353599" cy="304826"/>
            </a:xfrm>
            <a:prstGeom prst="rect">
              <a:avLst/>
            </a:prstGeom>
          </p:spPr>
        </p:pic>
        <p:sp>
          <p:nvSpPr>
            <p:cNvPr id="160" name="TextBox 159"/>
            <p:cNvSpPr txBox="1"/>
            <p:nvPr/>
          </p:nvSpPr>
          <p:spPr>
            <a:xfrm>
              <a:off x="917360" y="4030481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1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623523" y="4033459"/>
            <a:ext cx="353599" cy="350424"/>
            <a:chOff x="2623523" y="4033459"/>
            <a:chExt cx="353599" cy="350424"/>
          </a:xfrm>
        </p:grpSpPr>
        <p:pic>
          <p:nvPicPr>
            <p:cNvPr id="157" name="Picture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23523" y="4079057"/>
              <a:ext cx="353599" cy="304826"/>
            </a:xfrm>
            <a:prstGeom prst="rect">
              <a:avLst/>
            </a:prstGeom>
          </p:spPr>
        </p:pic>
        <p:sp>
          <p:nvSpPr>
            <p:cNvPr id="161" name="TextBox 160"/>
            <p:cNvSpPr txBox="1"/>
            <p:nvPr/>
          </p:nvSpPr>
          <p:spPr>
            <a:xfrm>
              <a:off x="2653582" y="4033459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991170" y="3668503"/>
            <a:ext cx="353599" cy="347466"/>
            <a:chOff x="4991170" y="3668503"/>
            <a:chExt cx="353599" cy="347466"/>
          </a:xfrm>
        </p:grpSpPr>
        <p:pic>
          <p:nvPicPr>
            <p:cNvPr id="155" name="Picture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163" name="TextBox 162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2</a:t>
              </a: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888562" y="2770187"/>
            <a:ext cx="353599" cy="352263"/>
            <a:chOff x="4361004" y="4047647"/>
            <a:chExt cx="353599" cy="352263"/>
          </a:xfrm>
        </p:grpSpPr>
        <p:pic>
          <p:nvPicPr>
            <p:cNvPr id="165" name="Picture 16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66" name="TextBox 165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537803" y="2774520"/>
            <a:ext cx="353599" cy="352263"/>
            <a:chOff x="4361004" y="4047647"/>
            <a:chExt cx="353599" cy="352263"/>
          </a:xfrm>
        </p:grpSpPr>
        <p:pic>
          <p:nvPicPr>
            <p:cNvPr id="168" name="Picture 16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69" name="TextBox 168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665594" y="2425586"/>
            <a:ext cx="353599" cy="352263"/>
            <a:chOff x="4361004" y="4047647"/>
            <a:chExt cx="353599" cy="352263"/>
          </a:xfrm>
        </p:grpSpPr>
        <p:pic>
          <p:nvPicPr>
            <p:cNvPr id="171" name="Picture 17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72" name="TextBox 171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8151724" y="2800820"/>
            <a:ext cx="353599" cy="352263"/>
            <a:chOff x="4361004" y="4047647"/>
            <a:chExt cx="353599" cy="352263"/>
          </a:xfrm>
        </p:grpSpPr>
        <p:pic>
          <p:nvPicPr>
            <p:cNvPr id="174" name="Picture 17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75" name="TextBox 174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8842394" y="3671590"/>
            <a:ext cx="353599" cy="352263"/>
            <a:chOff x="4361004" y="4047647"/>
            <a:chExt cx="353599" cy="352263"/>
          </a:xfrm>
        </p:grpSpPr>
        <p:pic>
          <p:nvPicPr>
            <p:cNvPr id="177" name="Picture 17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78" name="TextBox 177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7798125" y="3671590"/>
            <a:ext cx="353599" cy="352263"/>
            <a:chOff x="4361004" y="4047647"/>
            <a:chExt cx="353599" cy="352263"/>
          </a:xfrm>
        </p:grpSpPr>
        <p:pic>
          <p:nvPicPr>
            <p:cNvPr id="180" name="Picture 17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81" name="TextBox 180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6942769" y="4030481"/>
            <a:ext cx="353599" cy="352263"/>
            <a:chOff x="4361004" y="4047647"/>
            <a:chExt cx="353599" cy="352263"/>
          </a:xfrm>
        </p:grpSpPr>
        <p:pic>
          <p:nvPicPr>
            <p:cNvPr id="183" name="Picture 18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1004" y="4095084"/>
              <a:ext cx="353599" cy="304826"/>
            </a:xfrm>
            <a:prstGeom prst="rect">
              <a:avLst/>
            </a:prstGeom>
          </p:spPr>
        </p:pic>
        <p:sp>
          <p:nvSpPr>
            <p:cNvPr id="184" name="TextBox 183"/>
            <p:cNvSpPr txBox="1"/>
            <p:nvPr/>
          </p:nvSpPr>
          <p:spPr>
            <a:xfrm>
              <a:off x="4388543" y="4047647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9613597" y="4030481"/>
            <a:ext cx="353599" cy="347466"/>
            <a:chOff x="4991170" y="3668503"/>
            <a:chExt cx="353599" cy="347466"/>
          </a:xfrm>
        </p:grpSpPr>
        <p:pic>
          <p:nvPicPr>
            <p:cNvPr id="186" name="Picture 18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187" name="TextBox 186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3</a:t>
              </a:r>
            </a:p>
          </p:txBody>
        </p:sp>
      </p:grpSp>
      <p:pic>
        <p:nvPicPr>
          <p:cNvPr id="68" name="Picture 6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153" y="4123711"/>
            <a:ext cx="384381" cy="254236"/>
          </a:xfrm>
          <a:prstGeom prst="rect">
            <a:avLst/>
          </a:prstGeom>
        </p:spPr>
      </p:pic>
      <p:sp>
        <p:nvSpPr>
          <p:cNvPr id="69" name="TextBox 68"/>
          <p:cNvSpPr txBox="1"/>
          <p:nvPr/>
        </p:nvSpPr>
        <p:spPr>
          <a:xfrm>
            <a:off x="10872653" y="4323446"/>
            <a:ext cx="611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Scanner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9199444" y="2805617"/>
            <a:ext cx="353599" cy="347466"/>
            <a:chOff x="4991170" y="3668503"/>
            <a:chExt cx="353599" cy="347466"/>
          </a:xfrm>
        </p:grpSpPr>
        <p:pic>
          <p:nvPicPr>
            <p:cNvPr id="189" name="Picture 18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190" name="TextBox 189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7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6936750" y="2431835"/>
            <a:ext cx="359618" cy="357216"/>
            <a:chOff x="4985151" y="3658753"/>
            <a:chExt cx="359618" cy="357216"/>
          </a:xfrm>
        </p:grpSpPr>
        <p:pic>
          <p:nvPicPr>
            <p:cNvPr id="192" name="Picture 19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193" name="TextBox 192"/>
            <p:cNvSpPr txBox="1"/>
            <p:nvPr/>
          </p:nvSpPr>
          <p:spPr>
            <a:xfrm>
              <a:off x="4985151" y="3658753"/>
              <a:ext cx="3562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10</a:t>
              </a:r>
            </a:p>
          </p:txBody>
        </p:sp>
      </p:grpSp>
      <p:pic>
        <p:nvPicPr>
          <p:cNvPr id="70" name="Picture 69"/>
          <p:cNvPicPr>
            <a:picLocks noChangeAspect="1"/>
          </p:cNvPicPr>
          <p:nvPr/>
        </p:nvPicPr>
        <p:blipFill>
          <a:blip r:embed="rId4" cstate="hq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9308" y="1149416"/>
            <a:ext cx="342459" cy="309458"/>
          </a:xfrm>
          <a:prstGeom prst="rect">
            <a:avLst/>
          </a:prstGeom>
        </p:spPr>
      </p:pic>
      <p:sp>
        <p:nvSpPr>
          <p:cNvPr id="194" name="TextBox 193"/>
          <p:cNvSpPr txBox="1"/>
          <p:nvPr/>
        </p:nvSpPr>
        <p:spPr>
          <a:xfrm>
            <a:off x="9877505" y="779094"/>
            <a:ext cx="1126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DVD/VHS </a:t>
            </a:r>
          </a:p>
          <a:p>
            <a:pPr algn="ctr"/>
            <a:r>
              <a:rPr lang="en-US" sz="1000" b="1" dirty="0"/>
              <a:t>Viewing Station</a:t>
            </a:r>
          </a:p>
        </p:txBody>
      </p:sp>
      <p:grpSp>
        <p:nvGrpSpPr>
          <p:cNvPr id="195" name="Group 194"/>
          <p:cNvGrpSpPr/>
          <p:nvPr/>
        </p:nvGrpSpPr>
        <p:grpSpPr>
          <a:xfrm>
            <a:off x="3453688" y="2779299"/>
            <a:ext cx="353599" cy="347466"/>
            <a:chOff x="4991170" y="3668503"/>
            <a:chExt cx="353599" cy="347466"/>
          </a:xfrm>
        </p:grpSpPr>
        <p:pic>
          <p:nvPicPr>
            <p:cNvPr id="196" name="Picture 19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197" name="TextBox 196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6</a:t>
              </a: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636096" y="2391340"/>
            <a:ext cx="353599" cy="347466"/>
            <a:chOff x="4991170" y="3668503"/>
            <a:chExt cx="353599" cy="347466"/>
          </a:xfrm>
        </p:grpSpPr>
        <p:pic>
          <p:nvPicPr>
            <p:cNvPr id="199" name="Picture 19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200" name="TextBox 199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5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887301" y="1500368"/>
            <a:ext cx="353599" cy="347466"/>
            <a:chOff x="4991170" y="3668503"/>
            <a:chExt cx="353599" cy="347466"/>
          </a:xfrm>
        </p:grpSpPr>
        <p:pic>
          <p:nvPicPr>
            <p:cNvPr id="202" name="Picture 20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203" name="TextBox 202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8</a:t>
              </a: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4994062" y="1130412"/>
            <a:ext cx="353599" cy="347466"/>
            <a:chOff x="4991170" y="3668503"/>
            <a:chExt cx="353599" cy="347466"/>
          </a:xfrm>
        </p:grpSpPr>
        <p:pic>
          <p:nvPicPr>
            <p:cNvPr id="205" name="Picture 20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206" name="TextBox 205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9</a:t>
              </a: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1636095" y="1120532"/>
            <a:ext cx="353599" cy="349907"/>
            <a:chOff x="1242161" y="3650228"/>
            <a:chExt cx="353599" cy="349907"/>
          </a:xfrm>
        </p:grpSpPr>
        <p:pic>
          <p:nvPicPr>
            <p:cNvPr id="208" name="Picture 20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2161" y="3695309"/>
              <a:ext cx="353599" cy="304826"/>
            </a:xfrm>
            <a:prstGeom prst="rect">
              <a:avLst/>
            </a:prstGeom>
          </p:spPr>
        </p:pic>
        <p:sp>
          <p:nvSpPr>
            <p:cNvPr id="209" name="TextBox 208"/>
            <p:cNvSpPr txBox="1"/>
            <p:nvPr/>
          </p:nvSpPr>
          <p:spPr>
            <a:xfrm>
              <a:off x="1272368" y="3650228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992296" y="2387678"/>
            <a:ext cx="353599" cy="349907"/>
            <a:chOff x="1242161" y="3650228"/>
            <a:chExt cx="353599" cy="349907"/>
          </a:xfrm>
        </p:grpSpPr>
        <p:pic>
          <p:nvPicPr>
            <p:cNvPr id="211" name="Picture 2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2161" y="3695309"/>
              <a:ext cx="353599" cy="304826"/>
            </a:xfrm>
            <a:prstGeom prst="rect">
              <a:avLst/>
            </a:prstGeom>
          </p:spPr>
        </p:pic>
        <p:sp>
          <p:nvSpPr>
            <p:cNvPr id="212" name="TextBox 211"/>
            <p:cNvSpPr txBox="1"/>
            <p:nvPr/>
          </p:nvSpPr>
          <p:spPr>
            <a:xfrm>
              <a:off x="1272368" y="3650228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4998339" y="2395264"/>
            <a:ext cx="353599" cy="349907"/>
            <a:chOff x="1242161" y="3650228"/>
            <a:chExt cx="353599" cy="349907"/>
          </a:xfrm>
        </p:grpSpPr>
        <p:pic>
          <p:nvPicPr>
            <p:cNvPr id="214" name="Picture 2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2161" y="3695309"/>
              <a:ext cx="353599" cy="304826"/>
            </a:xfrm>
            <a:prstGeom prst="rect">
              <a:avLst/>
            </a:prstGeom>
          </p:spPr>
        </p:pic>
        <p:sp>
          <p:nvSpPr>
            <p:cNvPr id="215" name="TextBox 214"/>
            <p:cNvSpPr txBox="1"/>
            <p:nvPr/>
          </p:nvSpPr>
          <p:spPr>
            <a:xfrm>
              <a:off x="1272368" y="3650228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4510001" y="1500368"/>
            <a:ext cx="353599" cy="349907"/>
            <a:chOff x="1242161" y="3650228"/>
            <a:chExt cx="353599" cy="349907"/>
          </a:xfrm>
        </p:grpSpPr>
        <p:pic>
          <p:nvPicPr>
            <p:cNvPr id="217" name="Picture 2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2161" y="3695309"/>
              <a:ext cx="353599" cy="304826"/>
            </a:xfrm>
            <a:prstGeom prst="rect">
              <a:avLst/>
            </a:prstGeom>
          </p:spPr>
        </p:pic>
        <p:sp>
          <p:nvSpPr>
            <p:cNvPr id="218" name="TextBox 217"/>
            <p:cNvSpPr txBox="1"/>
            <p:nvPr/>
          </p:nvSpPr>
          <p:spPr>
            <a:xfrm>
              <a:off x="1272368" y="3650228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2772783" y="1495274"/>
            <a:ext cx="353599" cy="349907"/>
            <a:chOff x="1242161" y="3650228"/>
            <a:chExt cx="353599" cy="349907"/>
          </a:xfrm>
        </p:grpSpPr>
        <p:pic>
          <p:nvPicPr>
            <p:cNvPr id="220" name="Picture 2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2161" y="3695309"/>
              <a:ext cx="353599" cy="304826"/>
            </a:xfrm>
            <a:prstGeom prst="rect">
              <a:avLst/>
            </a:prstGeom>
          </p:spPr>
        </p:pic>
        <p:sp>
          <p:nvSpPr>
            <p:cNvPr id="221" name="TextBox 220"/>
            <p:cNvSpPr txBox="1"/>
            <p:nvPr/>
          </p:nvSpPr>
          <p:spPr>
            <a:xfrm>
              <a:off x="1272368" y="3650228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3674813" y="1116870"/>
            <a:ext cx="353599" cy="349907"/>
            <a:chOff x="1242161" y="3650228"/>
            <a:chExt cx="353599" cy="349907"/>
          </a:xfrm>
        </p:grpSpPr>
        <p:pic>
          <p:nvPicPr>
            <p:cNvPr id="223" name="Picture 2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2161" y="3695309"/>
              <a:ext cx="353599" cy="304826"/>
            </a:xfrm>
            <a:prstGeom prst="rect">
              <a:avLst/>
            </a:prstGeom>
          </p:spPr>
        </p:pic>
        <p:sp>
          <p:nvSpPr>
            <p:cNvPr id="224" name="TextBox 223"/>
            <p:cNvSpPr txBox="1"/>
            <p:nvPr/>
          </p:nvSpPr>
          <p:spPr>
            <a:xfrm>
              <a:off x="1272368" y="3650228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11016935" y="2789051"/>
            <a:ext cx="353599" cy="347466"/>
            <a:chOff x="4991170" y="3668503"/>
            <a:chExt cx="353599" cy="347466"/>
          </a:xfrm>
        </p:grpSpPr>
        <p:pic>
          <p:nvPicPr>
            <p:cNvPr id="226" name="Picture 2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91170" y="3711143"/>
              <a:ext cx="353599" cy="304826"/>
            </a:xfrm>
            <a:prstGeom prst="rect">
              <a:avLst/>
            </a:prstGeom>
          </p:spPr>
        </p:pic>
        <p:sp>
          <p:nvSpPr>
            <p:cNvPr id="227" name="TextBox 226"/>
            <p:cNvSpPr txBox="1"/>
            <p:nvPr/>
          </p:nvSpPr>
          <p:spPr>
            <a:xfrm>
              <a:off x="5021377" y="3668503"/>
              <a:ext cx="296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200" b="1" dirty="0"/>
            </a:p>
          </p:txBody>
        </p:sp>
      </p:grpSp>
      <p:sp>
        <p:nvSpPr>
          <p:cNvPr id="231" name="TextBox 230"/>
          <p:cNvSpPr txBox="1"/>
          <p:nvPr/>
        </p:nvSpPr>
        <p:spPr>
          <a:xfrm>
            <a:off x="10601853" y="3077819"/>
            <a:ext cx="1191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Reference Consultation Station</a:t>
            </a:r>
          </a:p>
        </p:txBody>
      </p:sp>
    </p:spTree>
    <p:extLst>
      <p:ext uri="{BB962C8B-B14F-4D97-AF65-F5344CB8AC3E}">
        <p14:creationId xmlns:p14="http://schemas.microsoft.com/office/powerpoint/2010/main" val="672731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83DE21A49E6947897DFFE9002C22E3" ma:contentTypeVersion="31" ma:contentTypeDescription="Create a new document." ma:contentTypeScope="" ma:versionID="d460e7539f0a17f6a67b72029c8407a9">
  <xsd:schema xmlns:xsd="http://www.w3.org/2001/XMLSchema" xmlns:xs="http://www.w3.org/2001/XMLSchema" xmlns:p="http://schemas.microsoft.com/office/2006/metadata/properties" xmlns:ns1="http://schemas.microsoft.com/sharepoint/v3" xmlns:ns2="cdc3eea6-55c0-4d22-8404-314fc0392ff5" targetNamespace="http://schemas.microsoft.com/office/2006/metadata/properties" ma:root="true" ma:fieldsID="c147d1195cb0f2c81a83cae98a4caf4a" ns1:_="" ns2:_="">
    <xsd:import namespace="http://schemas.microsoft.com/sharepoint/v3"/>
    <xsd:import namespace="cdc3eea6-55c0-4d22-8404-314fc0392ff5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c3eea6-55c0-4d22-8404-314fc0392ff5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otebookType xmlns="cdc3eea6-55c0-4d22-8404-314fc0392ff5" xsi:nil="true"/>
    <FolderType xmlns="cdc3eea6-55c0-4d22-8404-314fc0392ff5" xsi:nil="true"/>
    <Owner xmlns="cdc3eea6-55c0-4d22-8404-314fc0392ff5">
      <UserInfo>
        <DisplayName/>
        <AccountId xsi:nil="true"/>
        <AccountType/>
      </UserInfo>
    </Owner>
    <Math_Settings xmlns="cdc3eea6-55c0-4d22-8404-314fc0392ff5" xsi:nil="true"/>
    <Has_Leaders_Only_SectionGroup xmlns="cdc3eea6-55c0-4d22-8404-314fc0392ff5" xsi:nil="true"/>
    <DefaultSectionNames xmlns="cdc3eea6-55c0-4d22-8404-314fc0392ff5" xsi:nil="true"/>
    <Leaders xmlns="cdc3eea6-55c0-4d22-8404-314fc0392ff5">
      <UserInfo>
        <DisplayName/>
        <AccountId xsi:nil="true"/>
        <AccountType/>
      </UserInfo>
    </Leaders>
    <_ip_UnifiedCompliancePolicyProperties xmlns="http://schemas.microsoft.com/sharepoint/v3" xsi:nil="true"/>
    <Invited_Members xmlns="cdc3eea6-55c0-4d22-8404-314fc0392ff5" xsi:nil="true"/>
    <TeamsChannelId xmlns="cdc3eea6-55c0-4d22-8404-314fc0392ff5" xsi:nil="true"/>
    <Invited_Leaders xmlns="cdc3eea6-55c0-4d22-8404-314fc0392ff5" xsi:nil="true"/>
    <IsNotebookLocked xmlns="cdc3eea6-55c0-4d22-8404-314fc0392ff5" xsi:nil="true"/>
    <Templates xmlns="cdc3eea6-55c0-4d22-8404-314fc0392ff5" xsi:nil="true"/>
    <Members xmlns="cdc3eea6-55c0-4d22-8404-314fc0392ff5">
      <UserInfo>
        <DisplayName/>
        <AccountId xsi:nil="true"/>
        <AccountType/>
      </UserInfo>
    </Members>
    <Member_Groups xmlns="cdc3eea6-55c0-4d22-8404-314fc0392ff5">
      <UserInfo>
        <DisplayName/>
        <AccountId xsi:nil="true"/>
        <AccountType/>
      </UserInfo>
    </Member_Groups>
    <Is_Collaboration_Space_Locked xmlns="cdc3eea6-55c0-4d22-8404-314fc0392ff5" xsi:nil="true"/>
    <AppVersion xmlns="cdc3eea6-55c0-4d22-8404-314fc0392ff5" xsi:nil="true"/>
    <LMS_Mappings xmlns="cdc3eea6-55c0-4d22-8404-314fc0392ff5" xsi:nil="true"/>
    <CultureName xmlns="cdc3eea6-55c0-4d22-8404-314fc0392ff5" xsi:nil="true"/>
    <Distribution_Groups xmlns="cdc3eea6-55c0-4d22-8404-314fc0392ff5" xsi:nil="true"/>
    <Self_Registration_Enabled xmlns="cdc3eea6-55c0-4d22-8404-314fc0392ff5" xsi:nil="true"/>
  </documentManagement>
</p:properties>
</file>

<file path=customXml/itemProps1.xml><?xml version="1.0" encoding="utf-8"?>
<ds:datastoreItem xmlns:ds="http://schemas.openxmlformats.org/officeDocument/2006/customXml" ds:itemID="{FC2BBFA4-43B6-4AAF-946D-2E98E10A5BFF}"/>
</file>

<file path=customXml/itemProps2.xml><?xml version="1.0" encoding="utf-8"?>
<ds:datastoreItem xmlns:ds="http://schemas.openxmlformats.org/officeDocument/2006/customXml" ds:itemID="{7A822863-5DA8-49F9-A285-2E99644C658E}"/>
</file>

<file path=customXml/itemProps3.xml><?xml version="1.0" encoding="utf-8"?>
<ds:datastoreItem xmlns:ds="http://schemas.openxmlformats.org/officeDocument/2006/customXml" ds:itemID="{1A11FEED-FF7E-469D-B8C6-213C9772C19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85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Woodruff</dc:creator>
  <cp:lastModifiedBy>Bonnie Parker</cp:lastModifiedBy>
  <cp:revision>14</cp:revision>
  <dcterms:created xsi:type="dcterms:W3CDTF">2020-09-29T20:42:54Z</dcterms:created>
  <dcterms:modified xsi:type="dcterms:W3CDTF">2021-01-11T16:32:10Z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0x010100BE83DE21A49E6947897DFFE9002C22E3</vt:lpwstr>
  </property>
</Properties>
</file>