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C197-9F2B-41EE-8CA6-76AE42BCCE4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171A-9C7F-4A66-8A5A-8CC9A4659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Stream Recycling Pilot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45059"/>
            <a:ext cx="5410200" cy="19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800600"/>
            <a:ext cx="4306888" cy="566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Container NOT to empty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container is the responsibility of the owner to empty.</a:t>
            </a:r>
            <a:endParaRPr lang="en-US" sz="2000" dirty="0"/>
          </a:p>
        </p:txBody>
      </p:sp>
      <p:pic>
        <p:nvPicPr>
          <p:cNvPr id="4098" name="Picture 2" descr="C:\Users\Cknight\Documents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673100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      Reminder Cards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7946"/>
              </p:ext>
            </p:extLst>
          </p:nvPr>
        </p:nvGraphicFramePr>
        <p:xfrm>
          <a:off x="2743200" y="1828800"/>
          <a:ext cx="768835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7347992" imgH="3294989" progId="Word.Document.12">
                  <p:embed/>
                </p:oleObj>
              </mc:Choice>
              <mc:Fallback>
                <p:oleObj name="Document" r:id="rId3" imgW="7347992" imgH="32949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828800"/>
                        <a:ext cx="7688355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81940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Thank you for helping to make this program a success!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For more information visit:</a:t>
            </a:r>
            <a:br>
              <a:rPr lang="en-US" sz="4800" dirty="0" smtClean="0"/>
            </a:br>
            <a:r>
              <a:rPr lang="en-US" sz="4000" b="1" dirty="0" smtClean="0"/>
              <a:t>http://adminservices.clayton.edu/ehs/campussustain.htm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70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-228600"/>
            <a:ext cx="7620000" cy="1676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Background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1524000"/>
            <a:ext cx="6705600" cy="274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Clayton State University partnered with     Waste Management to promote: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Environmental awareness</a:t>
            </a:r>
          </a:p>
          <a:p>
            <a:r>
              <a:rPr lang="en-US" dirty="0" smtClean="0"/>
              <a:t>Responsible resource management</a:t>
            </a:r>
          </a:p>
          <a:p>
            <a:r>
              <a:rPr lang="en-US" dirty="0" smtClean="0"/>
              <a:t>Reduction in waste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What is Single Stream Recycling?</a:t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Single stream recycling allows participants to co-mingle or mix all their recyclables into one single container for collection.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4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981200" y="685800"/>
            <a:ext cx="48768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b="1" u="sng" dirty="0" smtClean="0"/>
              <a:t>Acceptable Recyclables</a:t>
            </a:r>
          </a:p>
          <a:p>
            <a:pPr marL="0" indent="0">
              <a:buNone/>
            </a:pPr>
            <a:r>
              <a:rPr lang="en-US" dirty="0" smtClean="0"/>
              <a:t>	Plastic containers</a:t>
            </a:r>
          </a:p>
          <a:p>
            <a:pPr marL="0" indent="0">
              <a:buNone/>
            </a:pPr>
            <a:r>
              <a:rPr lang="en-US" dirty="0" smtClean="0"/>
              <a:t>	Aluminum cans</a:t>
            </a:r>
          </a:p>
          <a:p>
            <a:pPr marL="0" indent="0">
              <a:buNone/>
            </a:pPr>
            <a:r>
              <a:rPr lang="en-US" dirty="0" smtClean="0"/>
              <a:t>	Glass (all colors)</a:t>
            </a:r>
          </a:p>
          <a:p>
            <a:pPr marL="0" indent="0">
              <a:buNone/>
            </a:pPr>
            <a:r>
              <a:rPr lang="en-US" dirty="0" smtClean="0"/>
              <a:t>	Mixed office paper</a:t>
            </a:r>
          </a:p>
          <a:p>
            <a:pPr marL="0" indent="0">
              <a:buNone/>
            </a:pPr>
            <a:r>
              <a:rPr lang="en-US" dirty="0" smtClean="0"/>
              <a:t>	Cardboard</a:t>
            </a:r>
          </a:p>
          <a:p>
            <a:pPr marL="0" indent="0">
              <a:buNone/>
            </a:pPr>
            <a:r>
              <a:rPr lang="en-US" dirty="0" smtClean="0"/>
              <a:t>	Newspaper, magazines</a:t>
            </a:r>
          </a:p>
          <a:p>
            <a:pPr marL="0" indent="0">
              <a:buNone/>
            </a:pPr>
            <a:r>
              <a:rPr lang="en-US" dirty="0" smtClean="0"/>
              <a:t>	Spiral notebooks</a:t>
            </a:r>
          </a:p>
          <a:p>
            <a:pPr marL="0" indent="0">
              <a:buNone/>
            </a:pPr>
            <a:r>
              <a:rPr lang="en-US" dirty="0" smtClean="0"/>
              <a:t>	Phone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133600" y="609600"/>
            <a:ext cx="5562601" cy="5516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/>
              <a:t>     </a:t>
            </a:r>
            <a:r>
              <a:rPr lang="en-US" sz="3500" b="1" u="sng" dirty="0" smtClean="0"/>
              <a:t>Non-acceptable Items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Food waste &amp; containers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Used tissues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Used paper towels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Plastic bags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Styrofoam products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Light bulbs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Batteries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Film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Magnets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half" idx="4294967295"/>
          </p:nvPr>
        </p:nvSpPr>
        <p:spPr>
          <a:xfrm>
            <a:off x="1752600" y="4953000"/>
            <a:ext cx="60960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Example of a recycling container that </a:t>
            </a:r>
            <a:r>
              <a:rPr lang="en-US" sz="2800" b="1" dirty="0" smtClean="0"/>
              <a:t>needs</a:t>
            </a:r>
            <a:r>
              <a:rPr lang="en-US" sz="2800" dirty="0" smtClean="0"/>
              <a:t> to be emptied.</a:t>
            </a:r>
            <a:endParaRPr lang="en-US" sz="2800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09600"/>
            <a:ext cx="5486400" cy="4114800"/>
          </a:xfrm>
        </p:spPr>
      </p:pic>
      <p:pic>
        <p:nvPicPr>
          <p:cNvPr id="1026" name="Picture 2" descr="C:\Users\Cknight\Documents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76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362200" y="5105400"/>
            <a:ext cx="5029200" cy="106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Example of a recycling container </a:t>
            </a:r>
            <a:r>
              <a:rPr lang="en-US" b="1" dirty="0" smtClean="0"/>
              <a:t>not ready </a:t>
            </a:r>
            <a:r>
              <a:rPr lang="en-US" dirty="0" smtClean="0"/>
              <a:t>to empty.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609600"/>
            <a:ext cx="5486400" cy="4114800"/>
          </a:xfrm>
        </p:spPr>
      </p:pic>
      <p:pic>
        <p:nvPicPr>
          <p:cNvPr id="2050" name="Picture 2" descr="C:\Users\Cknight\Documents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6977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09800" y="5029200"/>
            <a:ext cx="5638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Example of a container that is a </a:t>
            </a:r>
            <a:r>
              <a:rPr lang="en-US" sz="2800" b="1" dirty="0" smtClean="0"/>
              <a:t>judgment call </a:t>
            </a:r>
            <a:r>
              <a:rPr lang="en-US" sz="2800" dirty="0" smtClean="0"/>
              <a:t>to empty. 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609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00602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800600"/>
            <a:ext cx="5486400" cy="566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Container NOT to empty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container is the responsibility of the Go Green student volunteer organization to empty.</a:t>
            </a:r>
            <a:endParaRPr lang="en-US" sz="2000" dirty="0"/>
          </a:p>
        </p:txBody>
      </p:sp>
      <p:pic>
        <p:nvPicPr>
          <p:cNvPr id="3074" name="Picture 2" descr="C:\Users\Cknight\Documents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42913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258</TotalTime>
  <Words>126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Word Document</vt:lpstr>
      <vt:lpstr>Single Stream Recycling Pilot Program</vt:lpstr>
      <vt:lpstr>Background</vt:lpstr>
      <vt:lpstr>What is Single Stream Recycling?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Container NOT to empty</vt:lpstr>
      <vt:lpstr>Container NOT to empty</vt:lpstr>
      <vt:lpstr>       Reminder Cards</vt:lpstr>
      <vt:lpstr> Thank you for helping to make this program a success!  For more information visit: http://adminservices.clayton.edu/ehs/campussustain.htm 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Knight</dc:creator>
  <cp:lastModifiedBy>Cindy Knight</cp:lastModifiedBy>
  <cp:revision>17</cp:revision>
  <dcterms:created xsi:type="dcterms:W3CDTF">2011-10-11T13:56:27Z</dcterms:created>
  <dcterms:modified xsi:type="dcterms:W3CDTF">2011-10-17T13:19:47Z</dcterms:modified>
</cp:coreProperties>
</file>