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9.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0.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1.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2.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3.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4.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5.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4"/>
    <p:sldMasterId id="2147484344" r:id="rId5"/>
    <p:sldMasterId id="2147484378" r:id="rId6"/>
    <p:sldMasterId id="2147484395" r:id="rId7"/>
    <p:sldMasterId id="2147484326" r:id="rId8"/>
    <p:sldMasterId id="2147484412" r:id="rId9"/>
    <p:sldMasterId id="2147484429" r:id="rId10"/>
    <p:sldMasterId id="2147484361" r:id="rId11"/>
    <p:sldMasterId id="2147484491" r:id="rId12"/>
    <p:sldMasterId id="2147484511" r:id="rId13"/>
    <p:sldMasterId id="2147484530" r:id="rId14"/>
    <p:sldMasterId id="2147484549" r:id="rId15"/>
    <p:sldMasterId id="2147484568" r:id="rId16"/>
    <p:sldMasterId id="2147484587" r:id="rId17"/>
    <p:sldMasterId id="2147484605" r:id="rId18"/>
    <p:sldMasterId id="2147484623" r:id="rId19"/>
  </p:sldMasterIdLst>
  <p:notesMasterIdLst>
    <p:notesMasterId r:id="rId48"/>
  </p:notesMasterIdLst>
  <p:handoutMasterIdLst>
    <p:handoutMasterId r:id="rId49"/>
  </p:handoutMasterIdLst>
  <p:sldIdLst>
    <p:sldId id="450" r:id="rId20"/>
    <p:sldId id="461" r:id="rId21"/>
    <p:sldId id="462" r:id="rId22"/>
    <p:sldId id="463" r:id="rId23"/>
    <p:sldId id="464" r:id="rId24"/>
    <p:sldId id="465" r:id="rId25"/>
    <p:sldId id="466" r:id="rId26"/>
    <p:sldId id="467" r:id="rId27"/>
    <p:sldId id="469" r:id="rId28"/>
    <p:sldId id="470" r:id="rId29"/>
    <p:sldId id="471" r:id="rId30"/>
    <p:sldId id="472" r:id="rId31"/>
    <p:sldId id="468" r:id="rId32"/>
    <p:sldId id="473" r:id="rId33"/>
    <p:sldId id="474" r:id="rId34"/>
    <p:sldId id="480" r:id="rId35"/>
    <p:sldId id="476" r:id="rId36"/>
    <p:sldId id="477" r:id="rId37"/>
    <p:sldId id="478" r:id="rId38"/>
    <p:sldId id="479" r:id="rId39"/>
    <p:sldId id="481" r:id="rId40"/>
    <p:sldId id="482" r:id="rId41"/>
    <p:sldId id="483" r:id="rId42"/>
    <p:sldId id="484" r:id="rId43"/>
    <p:sldId id="485" r:id="rId44"/>
    <p:sldId id="486" r:id="rId45"/>
    <p:sldId id="500" r:id="rId46"/>
    <p:sldId id="502" r:id="rId47"/>
  </p:sldIdLst>
  <p:sldSz cx="12192000" cy="6858000"/>
  <p:notesSz cx="6858000" cy="91440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Prompt" panose="00000500000000000000" pitchFamily="2" charset="-34"/>
        <a:ea typeface="+mn-ea"/>
        <a:cs typeface="+mn-cs"/>
      </a:defRPr>
    </a:lvl1pPr>
    <a:lvl2pPr marL="457200" algn="l" rtl="0" eaLnBrk="0" fontAlgn="base" hangingPunct="0">
      <a:spcBef>
        <a:spcPct val="0"/>
      </a:spcBef>
      <a:spcAft>
        <a:spcPct val="0"/>
      </a:spcAft>
      <a:defRPr kern="1200">
        <a:solidFill>
          <a:schemeClr val="tx1"/>
        </a:solidFill>
        <a:latin typeface="Prompt" panose="00000500000000000000" pitchFamily="2" charset="-34"/>
        <a:ea typeface="+mn-ea"/>
        <a:cs typeface="+mn-cs"/>
      </a:defRPr>
    </a:lvl2pPr>
    <a:lvl3pPr marL="914400" algn="l" rtl="0" eaLnBrk="0" fontAlgn="base" hangingPunct="0">
      <a:spcBef>
        <a:spcPct val="0"/>
      </a:spcBef>
      <a:spcAft>
        <a:spcPct val="0"/>
      </a:spcAft>
      <a:defRPr kern="1200">
        <a:solidFill>
          <a:schemeClr val="tx1"/>
        </a:solidFill>
        <a:latin typeface="Prompt" panose="00000500000000000000" pitchFamily="2" charset="-34"/>
        <a:ea typeface="+mn-ea"/>
        <a:cs typeface="+mn-cs"/>
      </a:defRPr>
    </a:lvl3pPr>
    <a:lvl4pPr marL="1371600" algn="l" rtl="0" eaLnBrk="0" fontAlgn="base" hangingPunct="0">
      <a:spcBef>
        <a:spcPct val="0"/>
      </a:spcBef>
      <a:spcAft>
        <a:spcPct val="0"/>
      </a:spcAft>
      <a:defRPr kern="1200">
        <a:solidFill>
          <a:schemeClr val="tx1"/>
        </a:solidFill>
        <a:latin typeface="Prompt" panose="00000500000000000000" pitchFamily="2" charset="-34"/>
        <a:ea typeface="+mn-ea"/>
        <a:cs typeface="+mn-cs"/>
      </a:defRPr>
    </a:lvl4pPr>
    <a:lvl5pPr marL="1828800" algn="l" rtl="0" eaLnBrk="0" fontAlgn="base" hangingPunct="0">
      <a:spcBef>
        <a:spcPct val="0"/>
      </a:spcBef>
      <a:spcAft>
        <a:spcPct val="0"/>
      </a:spcAft>
      <a:defRPr kern="1200">
        <a:solidFill>
          <a:schemeClr val="tx1"/>
        </a:solidFill>
        <a:latin typeface="Prompt" panose="00000500000000000000" pitchFamily="2" charset="-34"/>
        <a:ea typeface="+mn-ea"/>
        <a:cs typeface="+mn-cs"/>
      </a:defRPr>
    </a:lvl5pPr>
    <a:lvl6pPr marL="2286000" algn="l" defTabSz="914400" rtl="0" eaLnBrk="1" latinLnBrk="0" hangingPunct="1">
      <a:defRPr kern="1200">
        <a:solidFill>
          <a:schemeClr val="tx1"/>
        </a:solidFill>
        <a:latin typeface="Prompt" panose="00000500000000000000" pitchFamily="2" charset="-34"/>
        <a:ea typeface="+mn-ea"/>
        <a:cs typeface="+mn-cs"/>
      </a:defRPr>
    </a:lvl6pPr>
    <a:lvl7pPr marL="2743200" algn="l" defTabSz="914400" rtl="0" eaLnBrk="1" latinLnBrk="0" hangingPunct="1">
      <a:defRPr kern="1200">
        <a:solidFill>
          <a:schemeClr val="tx1"/>
        </a:solidFill>
        <a:latin typeface="Prompt" panose="00000500000000000000" pitchFamily="2" charset="-34"/>
        <a:ea typeface="+mn-ea"/>
        <a:cs typeface="+mn-cs"/>
      </a:defRPr>
    </a:lvl7pPr>
    <a:lvl8pPr marL="3200400" algn="l" defTabSz="914400" rtl="0" eaLnBrk="1" latinLnBrk="0" hangingPunct="1">
      <a:defRPr kern="1200">
        <a:solidFill>
          <a:schemeClr val="tx1"/>
        </a:solidFill>
        <a:latin typeface="Prompt" panose="00000500000000000000" pitchFamily="2" charset="-34"/>
        <a:ea typeface="+mn-ea"/>
        <a:cs typeface="+mn-cs"/>
      </a:defRPr>
    </a:lvl8pPr>
    <a:lvl9pPr marL="3657600" algn="l" defTabSz="914400" rtl="0" eaLnBrk="1" latinLnBrk="0" hangingPunct="1">
      <a:defRPr kern="1200">
        <a:solidFill>
          <a:schemeClr val="tx1"/>
        </a:solidFill>
        <a:latin typeface="Prompt" panose="00000500000000000000" pitchFamily="2" charset="-34"/>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744"/>
    <a:srgbClr val="0E4469"/>
    <a:srgbClr val="016699"/>
    <a:srgbClr val="4A4B4B"/>
    <a:srgbClr val="636768"/>
    <a:srgbClr val="9B9B9B"/>
    <a:srgbClr val="9B9A9A"/>
    <a:srgbClr val="C2C2C2"/>
    <a:srgbClr val="659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6" autoAdjust="0"/>
    <p:restoredTop sz="95615" autoAdjust="0"/>
  </p:normalViewPr>
  <p:slideViewPr>
    <p:cSldViewPr snapToGrid="0">
      <p:cViewPr varScale="1">
        <p:scale>
          <a:sx n="69" d="100"/>
          <a:sy n="69" d="100"/>
        </p:scale>
        <p:origin x="696" y="66"/>
      </p:cViewPr>
      <p:guideLst/>
    </p:cSldViewPr>
  </p:slideViewPr>
  <p:outlineViewPr>
    <p:cViewPr>
      <p:scale>
        <a:sx n="33" d="100"/>
        <a:sy n="33" d="100"/>
      </p:scale>
      <p:origin x="0" y="-182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6F987-60A1-4DB4-9ED4-8FE37C5AD3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B2F3036F-D37D-4352-A659-C227E9700E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64AA77C-634D-4019-AD0C-EF703663D310}" type="datetimeFigureOut">
              <a:rPr lang="en-US"/>
              <a:pPr>
                <a:defRPr/>
              </a:pPr>
              <a:t>3/10/2023</a:t>
            </a:fld>
            <a:endParaRPr lang="en-US" dirty="0"/>
          </a:p>
        </p:txBody>
      </p:sp>
      <p:sp>
        <p:nvSpPr>
          <p:cNvPr id="4" name="Footer Placeholder 3">
            <a:extLst>
              <a:ext uri="{FF2B5EF4-FFF2-40B4-BE49-F238E27FC236}">
                <a16:creationId xmlns:a16="http://schemas.microsoft.com/office/drawing/2014/main" id="{A68F1E19-8750-4A2D-97D2-6FA751539E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5A543D57-92E0-4840-B4AA-BD27A9958F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E6E8117-EDD8-4BF7-96D9-98931BE4D1B3}"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69E038-9435-4533-B5EA-6430194197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1C60E461-EE29-49D2-92C9-7D71AFC2259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FBAC08-2C0F-45C0-98FC-69BA7CCC8469}" type="datetimeFigureOut">
              <a:rPr lang="en-US"/>
              <a:pPr>
                <a:defRPr/>
              </a:pPr>
              <a:t>3/10/2023</a:t>
            </a:fld>
            <a:endParaRPr lang="en-US" dirty="0"/>
          </a:p>
        </p:txBody>
      </p:sp>
      <p:sp>
        <p:nvSpPr>
          <p:cNvPr id="4" name="Slide Image Placeholder 3">
            <a:extLst>
              <a:ext uri="{FF2B5EF4-FFF2-40B4-BE49-F238E27FC236}">
                <a16:creationId xmlns:a16="http://schemas.microsoft.com/office/drawing/2014/main" id="{D930C85E-2D14-48E4-82BD-B70A2051C7D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F147BEE-EBB4-4E0F-84C7-1A84C1E6D2A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4935A2-5CF6-4446-8F6B-FAF36866F33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94D3048C-8696-4AED-8765-8A48E8D4F49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4D375AE-4640-4BBF-8BF3-F26A975A32D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317329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25487223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endParaRPr lang="en-US" dirty="0"/>
          </a:p>
        </p:txBody>
      </p:sp>
    </p:spTree>
    <p:extLst>
      <p:ext uri="{BB962C8B-B14F-4D97-AF65-F5344CB8AC3E}">
        <p14:creationId xmlns:p14="http://schemas.microsoft.com/office/powerpoint/2010/main" val="19258701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6759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658490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1212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44322" y="2413001"/>
            <a:ext cx="457200" cy="3140074"/>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44325" y="1"/>
            <a:ext cx="457200" cy="24130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52412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46196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36911155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821296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1230985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3157386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23711533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928183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9B9B9B"/>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9B9A9A"/>
                </a:solidFill>
              </a:rPr>
              <a:t>Click to header</a:t>
            </a:r>
          </a:p>
        </p:txBody>
      </p:sp>
    </p:spTree>
    <p:extLst>
      <p:ext uri="{BB962C8B-B14F-4D97-AF65-F5344CB8AC3E}">
        <p14:creationId xmlns:p14="http://schemas.microsoft.com/office/powerpoint/2010/main" val="63439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21881009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42438905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7054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33500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615473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31473634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34980470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5611220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C2C2C2">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2C2C2">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4A4B4B">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15054673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793483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42518635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endParaRPr lang="en-US" dirty="0"/>
          </a:p>
        </p:txBody>
      </p:sp>
    </p:spTree>
    <p:extLst>
      <p:ext uri="{BB962C8B-B14F-4D97-AF65-F5344CB8AC3E}">
        <p14:creationId xmlns:p14="http://schemas.microsoft.com/office/powerpoint/2010/main" val="287369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endParaRPr lang="en-US" dirty="0"/>
          </a:p>
        </p:txBody>
      </p:sp>
    </p:spTree>
    <p:extLst>
      <p:ext uri="{BB962C8B-B14F-4D97-AF65-F5344CB8AC3E}">
        <p14:creationId xmlns:p14="http://schemas.microsoft.com/office/powerpoint/2010/main" val="11094964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64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r>
              <a:rPr lang="en-US" dirty="0"/>
              <a:t>Click icon to add SmartArt graphic</a:t>
            </a:r>
          </a:p>
        </p:txBody>
      </p:sp>
    </p:spTree>
    <p:extLst>
      <p:ext uri="{BB962C8B-B14F-4D97-AF65-F5344CB8AC3E}">
        <p14:creationId xmlns:p14="http://schemas.microsoft.com/office/powerpoint/2010/main" val="3106679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898420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1212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524125"/>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46196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5474548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17810529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713600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CF7744"/>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3993668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4882505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CF7744"/>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36144639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8994118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4652961"/>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2816222"/>
            <a:ext cx="457200" cy="2746377"/>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2828925"/>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5"/>
            <a:ext cx="3550584" cy="2302256"/>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1022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37783640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4A4B4B"/>
                </a:solidFill>
              </a:defRPr>
            </a:lvl1pPr>
          </a:lstStyle>
          <a:p>
            <a:pPr lvl="0"/>
            <a:r>
              <a:rPr lang="en-US" altLang="en-US" dirty="0"/>
              <a:t>Click to edit title</a:t>
            </a:r>
          </a:p>
        </p:txBody>
      </p:sp>
    </p:spTree>
    <p:extLst>
      <p:ext uri="{BB962C8B-B14F-4D97-AF65-F5344CB8AC3E}">
        <p14:creationId xmlns:p14="http://schemas.microsoft.com/office/powerpoint/2010/main" val="32894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0491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62223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1603375"/>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4105275"/>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20622283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643394" y="3937794"/>
            <a:ext cx="1866900" cy="1363662"/>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6"/>
            <a:ext cx="3200400" cy="49022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6"/>
            <a:ext cx="3200400" cy="49022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35698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23906876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3699263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endParaRPr lang="en-US" dirty="0"/>
          </a:p>
        </p:txBody>
      </p:sp>
    </p:spTree>
    <p:extLst>
      <p:ext uri="{BB962C8B-B14F-4D97-AF65-F5344CB8AC3E}">
        <p14:creationId xmlns:p14="http://schemas.microsoft.com/office/powerpoint/2010/main" val="34555348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endParaRPr lang="en-US" dirty="0"/>
          </a:p>
        </p:txBody>
      </p:sp>
    </p:spTree>
    <p:extLst>
      <p:ext uri="{BB962C8B-B14F-4D97-AF65-F5344CB8AC3E}">
        <p14:creationId xmlns:p14="http://schemas.microsoft.com/office/powerpoint/2010/main" val="5996370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8249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solidFill>
                  <a:srgbClr val="CF7744"/>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41833979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rgbClr val="4A4B4B"/>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14152506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600">
                <a:solidFill>
                  <a:srgbClr val="CF7744"/>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8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53135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828919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9822999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0172837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C32E5B5F-6BF1-4F58-BBCA-FA4AE2F0BB3C}"/>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044672A6-D394-4A44-BE5C-5F7909A72625}"/>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27478130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39793699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23701498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42010724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37456144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
        <p:nvSpPr>
          <p:cNvPr id="11" name="Title Placeholder 1">
            <a:extLst>
              <a:ext uri="{FF2B5EF4-FFF2-40B4-BE49-F238E27FC236}">
                <a16:creationId xmlns:a16="http://schemas.microsoft.com/office/drawing/2014/main" id="{C5A7B201-3BC9-4162-B1FB-7F88FE2092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9881786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6486486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299562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38521469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35761483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20014854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r>
              <a:rPr lang="en-US" dirty="0"/>
              <a:t>Click icon to add SmartArt graphic</a:t>
            </a:r>
          </a:p>
        </p:txBody>
      </p:sp>
    </p:spTree>
    <p:extLst>
      <p:ext uri="{BB962C8B-B14F-4D97-AF65-F5344CB8AC3E}">
        <p14:creationId xmlns:p14="http://schemas.microsoft.com/office/powerpoint/2010/main" val="22698956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582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9324320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9632548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9797736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3388419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solidFill>
                  <a:srgbClr val="CF7744"/>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27391314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27169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4275269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CF7744"/>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34609802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2036524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9078592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42444549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29178153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514311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7741872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27233854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28519727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r>
              <a:rPr lang="en-US" dirty="0"/>
              <a:t>Click icon to add SmartArt graphic</a:t>
            </a:r>
          </a:p>
        </p:txBody>
      </p:sp>
    </p:spTree>
    <p:extLst>
      <p:ext uri="{BB962C8B-B14F-4D97-AF65-F5344CB8AC3E}">
        <p14:creationId xmlns:p14="http://schemas.microsoft.com/office/powerpoint/2010/main" val="576965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8574559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16921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40015174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42748136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1465519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9003240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9989047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1269485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CF7744"/>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20554462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072200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632507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solidFill>
                  <a:srgbClr val="CF7744"/>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83112322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7146224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21651833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7678572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5253717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40832389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334905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r>
              <a:rPr lang="en-US" dirty="0"/>
              <a:t>Click icon to add SmartArt graphic</a:t>
            </a:r>
          </a:p>
        </p:txBody>
      </p:sp>
    </p:spTree>
    <p:extLst>
      <p:ext uri="{BB962C8B-B14F-4D97-AF65-F5344CB8AC3E}">
        <p14:creationId xmlns:p14="http://schemas.microsoft.com/office/powerpoint/2010/main" val="14927400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3185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4431596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93811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79559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1342483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1303718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464150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9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4873004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2007611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4A4B4B"/>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9B9A9A"/>
                </a:solidFill>
              </a:rPr>
              <a:t>Click to header</a:t>
            </a:r>
          </a:p>
        </p:txBody>
      </p:sp>
    </p:spTree>
    <p:extLst>
      <p:ext uri="{BB962C8B-B14F-4D97-AF65-F5344CB8AC3E}">
        <p14:creationId xmlns:p14="http://schemas.microsoft.com/office/powerpoint/2010/main" val="313806930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344152126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2512213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57475337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33010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491311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CF7744"/>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35220407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2441267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2781137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37848431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17599629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r>
              <a:rPr lang="en-US" dirty="0"/>
              <a:t>Click icon to add SmartArt graphic</a:t>
            </a:r>
          </a:p>
        </p:txBody>
      </p:sp>
    </p:spTree>
    <p:extLst>
      <p:ext uri="{BB962C8B-B14F-4D97-AF65-F5344CB8AC3E}">
        <p14:creationId xmlns:p14="http://schemas.microsoft.com/office/powerpoint/2010/main" val="37585431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2612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2134081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8389838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1311442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48338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4258662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38876168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0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4944556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1875148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24641801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808996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4652961"/>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5"/>
            <a:ext cx="3550584" cy="2302256"/>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1022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40420072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2881422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8019729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1119794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264363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02931417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37271239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3673977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r>
              <a:rPr lang="en-US" dirty="0"/>
              <a:t>Click icon to add SmartArt graphic</a:t>
            </a:r>
          </a:p>
        </p:txBody>
      </p:sp>
    </p:spTree>
    <p:extLst>
      <p:ext uri="{BB962C8B-B14F-4D97-AF65-F5344CB8AC3E}">
        <p14:creationId xmlns:p14="http://schemas.microsoft.com/office/powerpoint/2010/main" val="30695620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56185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4958984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1212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52412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46196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290254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38208559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4472068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5021893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1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2738357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4128154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7129210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9410349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842660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4652961"/>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2717420"/>
            <a:ext cx="457200" cy="283565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274599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5"/>
            <a:ext cx="3550584" cy="2302256"/>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1022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0038506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37858031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96315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5780897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58188511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10190411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1994779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0183367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r>
              <a:rPr lang="en-US" dirty="0"/>
              <a:t>Click icon to add SmartArt graphic</a:t>
            </a:r>
          </a:p>
        </p:txBody>
      </p:sp>
    </p:spTree>
    <p:extLst>
      <p:ext uri="{BB962C8B-B14F-4D97-AF65-F5344CB8AC3E}">
        <p14:creationId xmlns:p14="http://schemas.microsoft.com/office/powerpoint/2010/main" val="21351048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21094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8380801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1212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44322" y="2413001"/>
            <a:ext cx="457200" cy="3140074"/>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44325" y="1"/>
            <a:ext cx="457200" cy="24130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52412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46196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8415882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167056162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175541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12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422547283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8491854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9B9B9B"/>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9B9A9A"/>
                </a:solidFill>
              </a:rPr>
              <a:t>Click to header</a:t>
            </a:r>
          </a:p>
        </p:txBody>
      </p:sp>
    </p:spTree>
    <p:extLst>
      <p:ext uri="{BB962C8B-B14F-4D97-AF65-F5344CB8AC3E}">
        <p14:creationId xmlns:p14="http://schemas.microsoft.com/office/powerpoint/2010/main" val="37364619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794417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314966515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7054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33500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615473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9733085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03623438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2513083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C2C2C2">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2C2C2">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4A4B4B">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642188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7332209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28506319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2354325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r>
              <a:rPr lang="en-US" dirty="0"/>
              <a:t>Click icon to add SmartArt graphic</a:t>
            </a:r>
          </a:p>
        </p:txBody>
      </p:sp>
    </p:spTree>
    <p:extLst>
      <p:ext uri="{BB962C8B-B14F-4D97-AF65-F5344CB8AC3E}">
        <p14:creationId xmlns:p14="http://schemas.microsoft.com/office/powerpoint/2010/main" val="38075344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3833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1489028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29581638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1212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524125"/>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46196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59759540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189763897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7247659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3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CF7744"/>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6225728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94061351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CF7744"/>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348376299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91024275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4652961"/>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2816222"/>
            <a:ext cx="457200" cy="2746377"/>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2828925"/>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5"/>
            <a:ext cx="3550584" cy="2302256"/>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1022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91311047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4A4B4B"/>
                </a:solidFill>
              </a:defRPr>
            </a:lvl1pPr>
          </a:lstStyle>
          <a:p>
            <a:pPr lvl="0"/>
            <a:r>
              <a:rPr lang="en-US" altLang="en-US" dirty="0"/>
              <a:t>Click to edit title</a:t>
            </a:r>
          </a:p>
        </p:txBody>
      </p:sp>
    </p:spTree>
    <p:extLst>
      <p:ext uri="{BB962C8B-B14F-4D97-AF65-F5344CB8AC3E}">
        <p14:creationId xmlns:p14="http://schemas.microsoft.com/office/powerpoint/2010/main" val="5695634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560729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37131409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1603375"/>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4105275"/>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32113793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643394" y="3937794"/>
            <a:ext cx="1866900" cy="1363662"/>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6"/>
            <a:ext cx="3200400" cy="49022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6"/>
            <a:ext cx="3200400" cy="49022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35698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297893277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r>
              <a:rPr lang="en-US" dirty="0"/>
              <a:t>Click icon to add table</a:t>
            </a:r>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321826820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18391940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r>
              <a:rPr lang="en-US" dirty="0"/>
              <a:t>Click icon to add SmartArt graphic</a:t>
            </a:r>
          </a:p>
        </p:txBody>
      </p:sp>
    </p:spTree>
    <p:extLst>
      <p:ext uri="{BB962C8B-B14F-4D97-AF65-F5344CB8AC3E}">
        <p14:creationId xmlns:p14="http://schemas.microsoft.com/office/powerpoint/2010/main" val="17026716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r>
              <a:rPr lang="en-US" dirty="0"/>
              <a:t>Click icon to add media</a:t>
            </a:r>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11597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solidFill>
                  <a:srgbClr val="CF7744"/>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8383492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rgbClr val="4A4B4B"/>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11691403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600">
                <a:solidFill>
                  <a:srgbClr val="CF7744"/>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8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94934306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752766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endParaRPr lang="en-US" dirty="0"/>
          </a:p>
        </p:txBody>
      </p:sp>
    </p:spTree>
    <p:extLst>
      <p:ext uri="{BB962C8B-B14F-4D97-AF65-F5344CB8AC3E}">
        <p14:creationId xmlns:p14="http://schemas.microsoft.com/office/powerpoint/2010/main" val="437895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endParaRPr lang="en-US" dirty="0"/>
          </a:p>
        </p:txBody>
      </p:sp>
    </p:spTree>
    <p:extLst>
      <p:ext uri="{BB962C8B-B14F-4D97-AF65-F5344CB8AC3E}">
        <p14:creationId xmlns:p14="http://schemas.microsoft.com/office/powerpoint/2010/main" val="351161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2604865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04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03214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rgbClr val="CF7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487719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1325018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80643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2817774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13765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CF7744"/>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1238559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2260843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2281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3550351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365496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040230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18201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1700631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2578334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endParaRPr lang="en-US" dirty="0"/>
          </a:p>
        </p:txBody>
      </p:sp>
    </p:spTree>
    <p:extLst>
      <p:ext uri="{BB962C8B-B14F-4D97-AF65-F5344CB8AC3E}">
        <p14:creationId xmlns:p14="http://schemas.microsoft.com/office/powerpoint/2010/main" val="2083599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endParaRPr lang="en-US" dirty="0"/>
          </a:p>
        </p:txBody>
      </p:sp>
    </p:spTree>
    <p:extLst>
      <p:ext uri="{BB962C8B-B14F-4D97-AF65-F5344CB8AC3E}">
        <p14:creationId xmlns:p14="http://schemas.microsoft.com/office/powerpoint/2010/main" val="26414988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304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413783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45004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951426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3039338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100579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058529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951506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51952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4A4B4B"/>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9B9A9A"/>
                </a:solidFill>
              </a:rPr>
              <a:t>Click to header</a:t>
            </a:r>
          </a:p>
        </p:txBody>
      </p:sp>
    </p:spTree>
    <p:extLst>
      <p:ext uri="{BB962C8B-B14F-4D97-AF65-F5344CB8AC3E}">
        <p14:creationId xmlns:p14="http://schemas.microsoft.com/office/powerpoint/2010/main" val="2593698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4197096"/>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147190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510222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4"/>
            <a:ext cx="3550584" cy="2778505"/>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36257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3892774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4016270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9806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48386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1300714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11922308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762745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721099"/>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1404453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721100"/>
          </a:xfrm>
        </p:spPr>
        <p:txBody>
          <a:bodyPr/>
          <a:lstStyle>
            <a:lvl1pPr marL="0" indent="0">
              <a:buNone/>
              <a:defRPr/>
            </a:lvl1pPr>
          </a:lstStyle>
          <a:p>
            <a:endParaRPr lang="en-US" dirty="0"/>
          </a:p>
        </p:txBody>
      </p:sp>
    </p:spTree>
    <p:extLst>
      <p:ext uri="{BB962C8B-B14F-4D97-AF65-F5344CB8AC3E}">
        <p14:creationId xmlns:p14="http://schemas.microsoft.com/office/powerpoint/2010/main" val="3267467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721100"/>
          </a:xfrm>
        </p:spPr>
        <p:txBody>
          <a:bodyPr/>
          <a:lstStyle/>
          <a:p>
            <a:endParaRPr lang="en-US" dirty="0"/>
          </a:p>
        </p:txBody>
      </p:sp>
    </p:spTree>
    <p:extLst>
      <p:ext uri="{BB962C8B-B14F-4D97-AF65-F5344CB8AC3E}">
        <p14:creationId xmlns:p14="http://schemas.microsoft.com/office/powerpoint/2010/main" val="3132645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72110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7211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3136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3052073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46735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91255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57530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026142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282257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300" y="1828800"/>
            <a:ext cx="3410712" cy="444817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42017538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638550"/>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638550"/>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57942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r>
              <a:rPr lang="en-US" noProof="0" dirty="0"/>
              <a:t>Click icon to add picture</a:t>
            </a:r>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42760799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939575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126320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85785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3466782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5185348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4652961"/>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4445000"/>
            <a:ext cx="457200" cy="2413000"/>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4462463"/>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5"/>
            <a:ext cx="3550584" cy="2302256"/>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1022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25668256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4099943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23194802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1499541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350452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6597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38137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1481709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27159153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endParaRPr lang="en-US" dirty="0"/>
          </a:p>
        </p:txBody>
      </p:sp>
    </p:spTree>
    <p:extLst>
      <p:ext uri="{BB962C8B-B14F-4D97-AF65-F5344CB8AC3E}">
        <p14:creationId xmlns:p14="http://schemas.microsoft.com/office/powerpoint/2010/main" val="24489923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3" name="SmartArt Placeholder 2">
            <a:extLst>
              <a:ext uri="{FF2B5EF4-FFF2-40B4-BE49-F238E27FC236}">
                <a16:creationId xmlns:a16="http://schemas.microsoft.com/office/drawing/2014/main" id="{00FDB86C-A044-4FB7-BFEF-1B8EB048A509}"/>
              </a:ext>
            </a:extLst>
          </p:cNvPr>
          <p:cNvSpPr>
            <a:spLocks noGrp="1"/>
          </p:cNvSpPr>
          <p:nvPr>
            <p:ph type="dgm" sz="quarter" idx="12"/>
          </p:nvPr>
        </p:nvSpPr>
        <p:spPr>
          <a:xfrm>
            <a:off x="1069975" y="1828800"/>
            <a:ext cx="10515600" cy="3505200"/>
          </a:xfrm>
        </p:spPr>
        <p:txBody>
          <a:bodyPr/>
          <a:lstStyle/>
          <a:p>
            <a:endParaRPr lang="en-US" dirty="0"/>
          </a:p>
        </p:txBody>
      </p:sp>
    </p:spTree>
    <p:extLst>
      <p:ext uri="{BB962C8B-B14F-4D97-AF65-F5344CB8AC3E}">
        <p14:creationId xmlns:p14="http://schemas.microsoft.com/office/powerpoint/2010/main" val="1412962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4" name="Media Placeholder 3">
            <a:extLst>
              <a:ext uri="{FF2B5EF4-FFF2-40B4-BE49-F238E27FC236}">
                <a16:creationId xmlns:a16="http://schemas.microsoft.com/office/drawing/2014/main" id="{55C6DAF4-944A-47BB-BAF5-66291A18FC8C}"/>
              </a:ext>
            </a:extLst>
          </p:cNvPr>
          <p:cNvSpPr>
            <a:spLocks noGrp="1"/>
          </p:cNvSpPr>
          <p:nvPr>
            <p:ph type="media" sz="quarter" idx="13"/>
          </p:nvPr>
        </p:nvSpPr>
        <p:spPr>
          <a:xfrm>
            <a:off x="1069848" y="1828800"/>
            <a:ext cx="5083175" cy="3486150"/>
          </a:xfrm>
        </p:spPr>
        <p:txBody>
          <a:bodyPr/>
          <a:lstStyle/>
          <a:p>
            <a:endParaRPr lang="en-US" dirty="0"/>
          </a:p>
        </p:txBody>
      </p:sp>
      <p:sp>
        <p:nvSpPr>
          <p:cNvPr id="6" name="Text Placeholder 5">
            <a:extLst>
              <a:ext uri="{FF2B5EF4-FFF2-40B4-BE49-F238E27FC236}">
                <a16:creationId xmlns:a16="http://schemas.microsoft.com/office/drawing/2014/main" id="{6AF439FD-922F-42B4-9998-E3D99A8FECC8}"/>
              </a:ext>
            </a:extLst>
          </p:cNvPr>
          <p:cNvSpPr>
            <a:spLocks noGrp="1"/>
          </p:cNvSpPr>
          <p:nvPr>
            <p:ph type="body" sz="quarter" idx="14" hasCustomPrompt="1"/>
          </p:nvPr>
        </p:nvSpPr>
        <p:spPr>
          <a:xfrm>
            <a:off x="6534151" y="1828800"/>
            <a:ext cx="5051298" cy="34861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585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7" y="685800"/>
            <a:ext cx="10515600" cy="903767"/>
          </a:xfrm>
        </p:spPr>
        <p:txBody>
          <a:bodyPr/>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656289" y="1828800"/>
            <a:ext cx="6929158" cy="3586779"/>
          </a:xfrm>
          <a:prstGeom prst="rect">
            <a:avLst/>
          </a:prstGeom>
        </p:spPr>
        <p:txBody>
          <a:bodyPr/>
          <a:lstStyle>
            <a:lvl1pPr marL="0" indent="0">
              <a:lnSpc>
                <a:spcPts val="2800"/>
              </a:lnSpc>
              <a:spcBef>
                <a:spcPts val="0"/>
              </a:spcBef>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7" y="1828800"/>
            <a:ext cx="3283077" cy="3586778"/>
          </a:xfrm>
          <a:prstGeom prst="rect">
            <a:avLst/>
          </a:prstGeom>
        </p:spPr>
        <p:txBody>
          <a:bodyPr lIns="0"/>
          <a:lstStyle>
            <a:lvl1pPr marL="0" indent="0">
              <a:lnSpc>
                <a:spcPts val="1800"/>
              </a:lnSpc>
              <a:spcBef>
                <a:spcPts val="0"/>
              </a:spcBef>
              <a:buNone/>
              <a:defRPr sz="18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2188926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F6CCDA-438F-46FB-AA38-37644211A8B9}"/>
              </a:ext>
            </a:extLst>
          </p:cNvPr>
          <p:cNvSpPr>
            <a:spLocks noChangeAspect="1"/>
          </p:cNvSpPr>
          <p:nvPr/>
        </p:nvSpPr>
        <p:spPr>
          <a:xfrm>
            <a:off x="866775" y="184150"/>
            <a:ext cx="4254500" cy="5121275"/>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93C4ADA-D354-46A7-AA6E-9B31DA9DAD55}"/>
              </a:ext>
            </a:extLst>
          </p:cNvPr>
          <p:cNvSpPr/>
          <p:nvPr/>
        </p:nvSpPr>
        <p:spPr>
          <a:xfrm>
            <a:off x="11734800" y="4445000"/>
            <a:ext cx="457200" cy="241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DB26E7DF-7C9F-420C-B21B-62939C1077F1}"/>
              </a:ext>
            </a:extLst>
          </p:cNvPr>
          <p:cNvSpPr/>
          <p:nvPr/>
        </p:nvSpPr>
        <p:spPr>
          <a:xfrm>
            <a:off x="11734800" y="0"/>
            <a:ext cx="457200" cy="446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1"/>
            <a:ext cx="3730752" cy="1600200"/>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1069847" y="2543175"/>
            <a:ext cx="3730752" cy="2524125"/>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8" y="685800"/>
            <a:ext cx="6261101" cy="46196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3316333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33381563-5734-4CBE-8D33-89728A74AA1E}"/>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12" name="Title 1"/>
          <p:cNvSpPr>
            <a:spLocks noGrp="1"/>
          </p:cNvSpPr>
          <p:nvPr>
            <p:ph type="title" hasCustomPrompt="1"/>
          </p:nvPr>
        </p:nvSpPr>
        <p:spPr>
          <a:xfrm>
            <a:off x="1069847" y="685800"/>
            <a:ext cx="10515600" cy="904875"/>
          </a:xfrm>
        </p:spPr>
        <p:txBody>
          <a:bodyPr anchor="t" anchorCtr="0"/>
          <a:lstStyle>
            <a:lvl1pPr>
              <a:lnSpc>
                <a:spcPts val="4600"/>
              </a:lnSpc>
              <a:defRPr sz="2800">
                <a:solidFill>
                  <a:schemeClr val="tx2"/>
                </a:solidFill>
              </a:defRPr>
            </a:lvl1pPr>
          </a:lstStyle>
          <a:p>
            <a:r>
              <a:rPr lang="en-US" dirty="0"/>
              <a:t>Click to edit title</a:t>
            </a:r>
          </a:p>
        </p:txBody>
      </p:sp>
      <p:sp>
        <p:nvSpPr>
          <p:cNvPr id="14" name="Text Placeholder 9"/>
          <p:cNvSpPr>
            <a:spLocks noGrp="1"/>
          </p:cNvSpPr>
          <p:nvPr>
            <p:ph type="body" sz="quarter" idx="14" hasCustomPrompt="1"/>
          </p:nvPr>
        </p:nvSpPr>
        <p:spPr>
          <a:xfrm>
            <a:off x="1069848" y="1828800"/>
            <a:ext cx="6788277" cy="3400425"/>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p:cNvSpPr>
            <a:spLocks noGrp="1"/>
          </p:cNvSpPr>
          <p:nvPr>
            <p:ph type="pic" sz="quarter" idx="15"/>
          </p:nvPr>
        </p:nvSpPr>
        <p:spPr>
          <a:xfrm>
            <a:off x="8115299" y="1828800"/>
            <a:ext cx="3470147" cy="3400425"/>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2579615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849" y="685800"/>
            <a:ext cx="10515600" cy="903767"/>
          </a:xfrm>
        </p:spPr>
        <p:txBody>
          <a:bodyPr anchor="t" anchorCtr="0"/>
          <a:lstStyle>
            <a:lvl1pPr>
              <a:defRPr sz="2800" cap="none" baseline="0">
                <a:solidFill>
                  <a:schemeClr val="tx2"/>
                </a:solidFill>
              </a:defRPr>
            </a:lvl1pPr>
          </a:lstStyle>
          <a:p>
            <a:r>
              <a:rPr lang="en-US" dirty="0"/>
              <a:t>Click to edit title</a:t>
            </a:r>
          </a:p>
        </p:txBody>
      </p:sp>
      <p:sp>
        <p:nvSpPr>
          <p:cNvPr id="10" name="Text Placeholder 9"/>
          <p:cNvSpPr>
            <a:spLocks noGrp="1"/>
          </p:cNvSpPr>
          <p:nvPr>
            <p:ph type="body" sz="quarter" idx="14" hasCustomPrompt="1"/>
          </p:nvPr>
        </p:nvSpPr>
        <p:spPr>
          <a:xfrm>
            <a:off x="4143374" y="1828800"/>
            <a:ext cx="7442075" cy="3514725"/>
          </a:xfrm>
          <a:prstGeom prst="rect">
            <a:avLst/>
          </a:prstGeom>
        </p:spPr>
        <p:txBody>
          <a:bodyPr/>
          <a:lstStyle>
            <a:lvl1pPr marL="0" indent="0">
              <a:lnSpc>
                <a:spcPts val="28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9848" y="1828800"/>
            <a:ext cx="2778252" cy="3514725"/>
          </a:xfrm>
          <a:prstGeom prst="rect">
            <a:avLst/>
          </a:prstGeom>
        </p:spPr>
        <p:txBody>
          <a:bodyPr lIns="0"/>
          <a:lstStyle>
            <a:lvl1pPr marL="0" indent="0">
              <a:lnSpc>
                <a:spcPts val="1800"/>
              </a:lnSpc>
              <a:spcBef>
                <a:spcPts val="0"/>
              </a:spcBef>
              <a:buNone/>
              <a:defRPr sz="1200" b="0">
                <a:solidFill>
                  <a:srgbClr val="4A4B4B"/>
                </a:solidFill>
              </a:defRPr>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Tree>
    <p:extLst>
      <p:ext uri="{BB962C8B-B14F-4D97-AF65-F5344CB8AC3E}">
        <p14:creationId xmlns:p14="http://schemas.microsoft.com/office/powerpoint/2010/main" val="553343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4800" cap="all" baseline="0"/>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4978162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838200" y="2501106"/>
            <a:ext cx="10515600" cy="903288"/>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4800" cap="all" baseline="0">
                <a:solidFill>
                  <a:srgbClr val="4A4B4B"/>
                </a:solidFill>
              </a:defRPr>
            </a:lvl1pPr>
          </a:lstStyle>
          <a:p>
            <a:pPr lvl="0"/>
            <a:r>
              <a:rPr lang="en-US" sz="4800" dirty="0">
                <a:solidFill>
                  <a:srgbClr val="0E4469"/>
                </a:solidFill>
                <a:latin typeface="+mn-lt"/>
              </a:rPr>
              <a:t>Presentation Title</a:t>
            </a:r>
            <a:endParaRPr lang="en-US" altLang="en-US" dirty="0"/>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hasCustomPrompt="1"/>
          </p:nvPr>
        </p:nvSpPr>
        <p:spPr bwMode="auto">
          <a:xfrm>
            <a:off x="838200" y="3496470"/>
            <a:ext cx="10515600" cy="1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a:buFontTx/>
              <a:buNone/>
              <a:defRPr sz="3600" cap="all" baseline="0">
                <a:solidFill>
                  <a:srgbClr val="636768"/>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Sub Header</a:t>
            </a:r>
          </a:p>
        </p:txBody>
      </p:sp>
    </p:spTree>
    <p:extLst>
      <p:ext uri="{BB962C8B-B14F-4D97-AF65-F5344CB8AC3E}">
        <p14:creationId xmlns:p14="http://schemas.microsoft.com/office/powerpoint/2010/main" val="269038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0E4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CB74ACA1-4228-4E95-8E88-9B9AFB2F1917}"/>
              </a:ext>
            </a:extLst>
          </p:cNvPr>
          <p:cNvSpPr/>
          <p:nvPr/>
        </p:nvSpPr>
        <p:spPr>
          <a:xfrm rot="5400000">
            <a:off x="10354469" y="4226719"/>
            <a:ext cx="2444750" cy="1363662"/>
          </a:xfrm>
          <a:prstGeom prst="rect">
            <a:avLst/>
          </a:prstGeom>
          <a:solidFill>
            <a:srgbClr val="4A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15207392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75765"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75765"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a:solidFill>
                  <a:srgbClr val="4A4B4B"/>
                </a:solidFill>
              </a:defRPr>
            </a:lvl1pPr>
            <a:lvl3pPr marL="914400" indent="0">
              <a:buFontTx/>
              <a:buNone/>
              <a:defRPr>
                <a:solidFill>
                  <a:srgbClr val="4A4B4B"/>
                </a:solidFill>
              </a:defRPr>
            </a:lvl3pPr>
            <a:lvl4pPr marL="1371600" indent="0">
              <a:buFontTx/>
              <a:buNone/>
              <a:defRPr>
                <a:solidFill>
                  <a:srgbClr val="4A4B4B"/>
                </a:solidFill>
              </a:defRPr>
            </a:lvl4pPr>
            <a:lvl5pPr marL="1828800" indent="0">
              <a:buFontTx/>
              <a:buNone/>
              <a:defRPr>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3408164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DB865B0-F80B-4CF5-9235-54F0165E59BF}"/>
              </a:ext>
            </a:extLst>
          </p:cNvPr>
          <p:cNvSpPr>
            <a:spLocks noGrp="1" noChangeArrowheads="1"/>
          </p:cNvSpPr>
          <p:nvPr>
            <p:ph type="title" hasCustomPrompt="1"/>
          </p:nvPr>
        </p:nvSpPr>
        <p:spPr bwMode="auto">
          <a:xfrm>
            <a:off x="1069848" y="685800"/>
            <a:ext cx="10515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7" name="Text Placeholder 2">
            <a:extLst>
              <a:ext uri="{FF2B5EF4-FFF2-40B4-BE49-F238E27FC236}">
                <a16:creationId xmlns:a16="http://schemas.microsoft.com/office/drawing/2014/main" id="{DB6DB3AB-0F9E-4A38-9174-E3A70085CEF0}"/>
              </a:ext>
            </a:extLst>
          </p:cNvPr>
          <p:cNvSpPr>
            <a:spLocks noGrp="1" noChangeArrowheads="1"/>
          </p:cNvSpPr>
          <p:nvPr>
            <p:ph idx="1"/>
          </p:nvPr>
        </p:nvSpPr>
        <p:spPr bwMode="auto">
          <a:xfrm>
            <a:off x="1069848" y="2228851"/>
            <a:ext cx="1051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FontTx/>
              <a:buNone/>
              <a:defRPr sz="1800">
                <a:solidFill>
                  <a:srgbClr val="4A4B4B"/>
                </a:solidFill>
              </a:defRPr>
            </a:lvl1pPr>
            <a:lvl3pPr marL="914400" indent="0">
              <a:buFontTx/>
              <a:buNone/>
              <a:defRPr sz="1400">
                <a:solidFill>
                  <a:srgbClr val="4A4B4B"/>
                </a:solidFill>
              </a:defRPr>
            </a:lvl3pPr>
            <a:lvl4pPr marL="1371600" indent="0">
              <a:buFontTx/>
              <a:buNone/>
              <a:defRPr>
                <a:solidFill>
                  <a:srgbClr val="4A4B4B"/>
                </a:solidFill>
              </a:defRPr>
            </a:lvl4pPr>
            <a:lvl5pPr marL="1828800" indent="0">
              <a:buFontTx/>
              <a:buNone/>
              <a:defRPr sz="1400">
                <a:solidFill>
                  <a:srgbClr val="4A4B4B"/>
                </a:solidFill>
              </a:defRPr>
            </a:lvl5p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
        <p:nvSpPr>
          <p:cNvPr id="4" name="Title Placeholder 1">
            <a:extLst>
              <a:ext uri="{FF2B5EF4-FFF2-40B4-BE49-F238E27FC236}">
                <a16:creationId xmlns:a16="http://schemas.microsoft.com/office/drawing/2014/main" id="{5BAA1BFD-BAFB-4BB8-A485-DBC33971B143}"/>
              </a:ext>
            </a:extLst>
          </p:cNvPr>
          <p:cNvSpPr txBox="1">
            <a:spLocks noChangeArrowheads="1"/>
          </p:cNvSpPr>
          <p:nvPr userDrawn="1"/>
        </p:nvSpPr>
        <p:spPr bwMode="auto">
          <a:xfrm>
            <a:off x="1069848" y="1238250"/>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2000" dirty="0">
                <a:solidFill>
                  <a:srgbClr val="016699"/>
                </a:solidFill>
              </a:rPr>
              <a:t>Click to Sub header</a:t>
            </a:r>
          </a:p>
        </p:txBody>
      </p:sp>
      <p:sp>
        <p:nvSpPr>
          <p:cNvPr id="5" name="Title Placeholder 1">
            <a:extLst>
              <a:ext uri="{FF2B5EF4-FFF2-40B4-BE49-F238E27FC236}">
                <a16:creationId xmlns:a16="http://schemas.microsoft.com/office/drawing/2014/main" id="{6D8C5AD0-8E63-4557-9FBC-F5128EC63A8B}"/>
              </a:ext>
            </a:extLst>
          </p:cNvPr>
          <p:cNvSpPr txBox="1">
            <a:spLocks noChangeArrowheads="1"/>
          </p:cNvSpPr>
          <p:nvPr userDrawn="1"/>
        </p:nvSpPr>
        <p:spPr bwMode="auto">
          <a:xfrm>
            <a:off x="1069848" y="1666874"/>
            <a:ext cx="10515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sz="1800" dirty="0">
                <a:solidFill>
                  <a:srgbClr val="636768"/>
                </a:solidFill>
              </a:rPr>
              <a:t>Click to header</a:t>
            </a:r>
          </a:p>
        </p:txBody>
      </p:sp>
    </p:spTree>
    <p:extLst>
      <p:ext uri="{BB962C8B-B14F-4D97-AF65-F5344CB8AC3E}">
        <p14:creationId xmlns:p14="http://schemas.microsoft.com/office/powerpoint/2010/main" val="24585206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3890682" y="1828800"/>
            <a:ext cx="7691719" cy="3533775"/>
          </a:xfrm>
          <a:prstGeom prst="rect">
            <a:avLst/>
          </a:prstGeom>
        </p:spPr>
        <p:txBody>
          <a:bodyPr/>
          <a:lstStyle>
            <a:lvl1pPr marL="0" indent="0">
              <a:lnSpc>
                <a:spcPts val="28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p:cNvSpPr>
            <a:spLocks noGrp="1"/>
          </p:cNvSpPr>
          <p:nvPr>
            <p:ph type="body" sz="quarter" idx="15" hasCustomPrompt="1"/>
          </p:nvPr>
        </p:nvSpPr>
        <p:spPr>
          <a:xfrm>
            <a:off x="1066801" y="1828800"/>
            <a:ext cx="2613214" cy="2980529"/>
          </a:xfrm>
          <a:prstGeom prst="rect">
            <a:avLst/>
          </a:prstGeom>
        </p:spPr>
        <p:txBody>
          <a:bodyPr lIns="0"/>
          <a:lstStyle>
            <a:lvl1pPr marL="0" indent="0">
              <a:lnSpc>
                <a:spcPts val="1800"/>
              </a:lnSpc>
              <a:spcBef>
                <a:spcPts val="0"/>
              </a:spcBef>
              <a:buNone/>
              <a:defRPr sz="20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FE1B7BE2-1E41-4205-A720-F59163B1DAA1}"/>
              </a:ext>
            </a:extLst>
          </p:cNvPr>
          <p:cNvSpPr>
            <a:spLocks noGrp="1" noChangeArrowheads="1"/>
          </p:cNvSpPr>
          <p:nvPr>
            <p:ph type="title" hasCustomPrompt="1"/>
          </p:nvPr>
        </p:nvSpPr>
        <p:spPr bwMode="auto">
          <a:xfrm>
            <a:off x="1066801" y="687481"/>
            <a:ext cx="10515600"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41327665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EEE6B-04B7-43DC-8E79-DA4B9E805989}"/>
              </a:ext>
            </a:extLst>
          </p:cNvPr>
          <p:cNvSpPr/>
          <p:nvPr/>
        </p:nvSpPr>
        <p:spPr>
          <a:xfrm>
            <a:off x="1069848" y="685800"/>
            <a:ext cx="3987927" cy="4652961"/>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53E920C-80F0-4748-ADCB-98EDE1920F6A}"/>
              </a:ext>
            </a:extLst>
          </p:cNvPr>
          <p:cNvSpPr/>
          <p:nvPr/>
        </p:nvSpPr>
        <p:spPr>
          <a:xfrm>
            <a:off x="11734800" y="2717420"/>
            <a:ext cx="457200" cy="283565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BFF7992-E359-4AA1-85D5-F46C82FD544B}"/>
              </a:ext>
            </a:extLst>
          </p:cNvPr>
          <p:cNvSpPr/>
          <p:nvPr/>
        </p:nvSpPr>
        <p:spPr>
          <a:xfrm>
            <a:off x="11734800" y="0"/>
            <a:ext cx="457200" cy="274599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288519" y="898143"/>
            <a:ext cx="3550584" cy="1635508"/>
          </a:xfrm>
        </p:spPr>
        <p:txBody>
          <a:bodyPr anchor="t" anchorCtr="0"/>
          <a:lstStyle>
            <a:lvl1pPr>
              <a:defRPr sz="2800" cap="none" baseline="0">
                <a:solidFill>
                  <a:srgbClr val="4A4B4B"/>
                </a:solidFill>
              </a:defRPr>
            </a:lvl1pPr>
          </a:lstStyle>
          <a:p>
            <a:r>
              <a:rPr lang="en-US" dirty="0"/>
              <a:t>Click to edit title</a:t>
            </a:r>
          </a:p>
        </p:txBody>
      </p:sp>
      <p:sp>
        <p:nvSpPr>
          <p:cNvPr id="10" name="Text Placeholder 9"/>
          <p:cNvSpPr>
            <a:spLocks noGrp="1"/>
          </p:cNvSpPr>
          <p:nvPr>
            <p:ph type="body" sz="quarter" idx="14" hasCustomPrompt="1"/>
          </p:nvPr>
        </p:nvSpPr>
        <p:spPr>
          <a:xfrm>
            <a:off x="1288519" y="2745995"/>
            <a:ext cx="3550584" cy="2302256"/>
          </a:xfrm>
          <a:prstGeom prst="rect">
            <a:avLst/>
          </a:prstGeom>
        </p:spPr>
        <p:txBody>
          <a:bodyPr/>
          <a:lstStyle>
            <a:lvl1pPr marL="0" indent="0">
              <a:lnSpc>
                <a:spcPts val="3000"/>
              </a:lnSpc>
              <a:spcBef>
                <a:spcPts val="0"/>
              </a:spcBef>
              <a:buNone/>
              <a:defRPr sz="20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302249" y="236536"/>
            <a:ext cx="6022976" cy="5102225"/>
          </a:xfrm>
          <a:prstGeom prst="rect">
            <a:avLst/>
          </a:prstGeom>
          <a:noFill/>
        </p:spPr>
        <p:txBody>
          <a:bodyPr rtlCol="0" anchor="ctr">
            <a:normAutofit/>
          </a:bodyPr>
          <a:lstStyle>
            <a:lvl1pPr marL="0" indent="0" algn="ctr">
              <a:buNone/>
              <a:defRPr>
                <a:solidFill>
                  <a:schemeClr val="bg1"/>
                </a:solidFill>
              </a:defRPr>
            </a:lvl1pPr>
          </a:lstStyle>
          <a:p>
            <a:pPr lvl="0"/>
            <a:r>
              <a:rPr lang="en-US" noProof="0" dirty="0"/>
              <a:t>Click icon to add picture</a:t>
            </a:r>
          </a:p>
        </p:txBody>
      </p:sp>
    </p:spTree>
    <p:extLst>
      <p:ext uri="{BB962C8B-B14F-4D97-AF65-F5344CB8AC3E}">
        <p14:creationId xmlns:p14="http://schemas.microsoft.com/office/powerpoint/2010/main" val="1514054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29833B25-9F6A-42D3-970D-D4F24E3CB2F0}"/>
              </a:ext>
            </a:extLst>
          </p:cNvPr>
          <p:cNvSpPr/>
          <p:nvPr/>
        </p:nvSpPr>
        <p:spPr>
          <a:xfrm>
            <a:off x="255588" y="265113"/>
            <a:ext cx="11684000" cy="633253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3" name="Picture Placeholder 2"/>
          <p:cNvSpPr>
            <a:spLocks noGrp="1"/>
          </p:cNvSpPr>
          <p:nvPr>
            <p:ph type="pic" sz="quarter" idx="15"/>
          </p:nvPr>
        </p:nvSpPr>
        <p:spPr>
          <a:xfrm>
            <a:off x="8001000" y="1590768"/>
            <a:ext cx="3581401" cy="3809907"/>
          </a:xfrm>
          <a:prstGeom prst="roundRect">
            <a:avLst>
              <a:gd name="adj" fmla="val 2543"/>
            </a:avLst>
          </a:prstGeom>
        </p:spPr>
        <p:txBody>
          <a:bodyPr rtlCol="0" anchor="ctr">
            <a:normAutofit/>
          </a:bodyPr>
          <a:lstStyle>
            <a:lvl1pPr marL="0" indent="0" algn="ctr">
              <a:buNone/>
              <a:defRPr/>
            </a:lvl1pPr>
          </a:lstStyle>
          <a:p>
            <a:pPr lvl="0"/>
            <a:r>
              <a:rPr lang="en-US" noProof="0" dirty="0"/>
              <a:t>Click icon to add picture</a:t>
            </a:r>
          </a:p>
        </p:txBody>
      </p:sp>
      <p:sp>
        <p:nvSpPr>
          <p:cNvPr id="7" name="Text Placeholder 6">
            <a:extLst>
              <a:ext uri="{FF2B5EF4-FFF2-40B4-BE49-F238E27FC236}">
                <a16:creationId xmlns:a16="http://schemas.microsoft.com/office/drawing/2014/main" id="{417B15B3-58BB-493C-8C3E-F3CD2A875190}"/>
              </a:ext>
            </a:extLst>
          </p:cNvPr>
          <p:cNvSpPr>
            <a:spLocks noGrp="1"/>
          </p:cNvSpPr>
          <p:nvPr>
            <p:ph type="body" sz="quarter" idx="16" hasCustomPrompt="1"/>
          </p:nvPr>
        </p:nvSpPr>
        <p:spPr>
          <a:xfrm>
            <a:off x="1066800" y="1828800"/>
            <a:ext cx="6651811" cy="3571875"/>
          </a:xfrm>
          <a:prstGeom prst="rect">
            <a:avLst/>
          </a:prstGeom>
        </p:spPr>
        <p:txBody>
          <a:bodyPr lIns="0"/>
          <a:lstStyle>
            <a:lvl1pPr marL="0" indent="0">
              <a:lnSpc>
                <a:spcPts val="1800"/>
              </a:lnSpc>
              <a:spcBef>
                <a:spcPts val="0"/>
              </a:spcBef>
              <a:buNone/>
              <a:defRPr sz="1200" b="0"/>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dirty="0"/>
              <a:t>Click to edit text</a:t>
            </a:r>
          </a:p>
        </p:txBody>
      </p:sp>
      <p:sp>
        <p:nvSpPr>
          <p:cNvPr id="8" name="Title Placeholder 1">
            <a:extLst>
              <a:ext uri="{FF2B5EF4-FFF2-40B4-BE49-F238E27FC236}">
                <a16:creationId xmlns:a16="http://schemas.microsoft.com/office/drawing/2014/main" id="{69CF9F99-7A95-4D29-B055-0048D172CC6E}"/>
              </a:ext>
            </a:extLst>
          </p:cNvPr>
          <p:cNvSpPr>
            <a:spLocks noGrp="1" noChangeArrowheads="1"/>
          </p:cNvSpPr>
          <p:nvPr>
            <p:ph type="title" hasCustomPrompt="1"/>
          </p:nvPr>
        </p:nvSpPr>
        <p:spPr bwMode="auto">
          <a:xfrm>
            <a:off x="1066801" y="687481"/>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Tree>
    <p:extLst>
      <p:ext uri="{BB962C8B-B14F-4D97-AF65-F5344CB8AC3E}">
        <p14:creationId xmlns:p14="http://schemas.microsoft.com/office/powerpoint/2010/main" val="2765601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279392" y="685800"/>
            <a:ext cx="1499616" cy="2194560"/>
          </a:xfrm>
          <a:prstGeom prst="rect">
            <a:avLst/>
          </a:prstGeom>
        </p:spPr>
        <p:txBody>
          <a:bodyPr rtlCol="0">
            <a:normAutofit/>
          </a:bodyPr>
          <a:lstStyle>
            <a:lvl1pPr>
              <a:defRPr sz="2000"/>
            </a:lvl1pPr>
          </a:lstStyle>
          <a:p>
            <a:pPr lvl="0"/>
            <a:endParaRPr lang="en-US" noProof="0" dirty="0"/>
          </a:p>
        </p:txBody>
      </p:sp>
      <p:sp>
        <p:nvSpPr>
          <p:cNvPr id="18" name="Picture Placeholder 8"/>
          <p:cNvSpPr>
            <a:spLocks noGrp="1"/>
          </p:cNvSpPr>
          <p:nvPr>
            <p:ph type="pic" sz="quarter" idx="14"/>
          </p:nvPr>
        </p:nvSpPr>
        <p:spPr>
          <a:xfrm>
            <a:off x="6227064" y="685800"/>
            <a:ext cx="1499616" cy="2194560"/>
          </a:xfrm>
          <a:prstGeom prst="rect">
            <a:avLst/>
          </a:prstGeom>
        </p:spPr>
        <p:txBody>
          <a:bodyPr rtlCol="0">
            <a:normAutofit/>
          </a:bodyPr>
          <a:lstStyle>
            <a:lvl1pPr>
              <a:defRPr sz="2000"/>
            </a:lvl1pPr>
          </a:lstStyle>
          <a:p>
            <a:pPr lvl="0"/>
            <a:endParaRPr lang="en-US" noProof="0" dirty="0"/>
          </a:p>
        </p:txBody>
      </p:sp>
      <p:sp>
        <p:nvSpPr>
          <p:cNvPr id="19" name="Picture Placeholder 8"/>
          <p:cNvSpPr>
            <a:spLocks noGrp="1"/>
          </p:cNvSpPr>
          <p:nvPr>
            <p:ph type="pic" sz="quarter" idx="15"/>
          </p:nvPr>
        </p:nvSpPr>
        <p:spPr>
          <a:xfrm>
            <a:off x="8174736" y="685800"/>
            <a:ext cx="1499616" cy="2194560"/>
          </a:xfrm>
          <a:prstGeom prst="rect">
            <a:avLst/>
          </a:prstGeom>
        </p:spPr>
        <p:txBody>
          <a:bodyPr rtlCol="0">
            <a:normAutofit/>
          </a:bodyPr>
          <a:lstStyle>
            <a:lvl1pPr>
              <a:defRPr sz="2000"/>
            </a:lvl1pPr>
          </a:lstStyle>
          <a:p>
            <a:pPr lvl="0"/>
            <a:endParaRPr lang="en-US" noProof="0" dirty="0"/>
          </a:p>
        </p:txBody>
      </p:sp>
      <p:sp>
        <p:nvSpPr>
          <p:cNvPr id="20" name="Picture Placeholder 8"/>
          <p:cNvSpPr>
            <a:spLocks noGrp="1"/>
          </p:cNvSpPr>
          <p:nvPr>
            <p:ph type="pic" sz="quarter" idx="16"/>
          </p:nvPr>
        </p:nvSpPr>
        <p:spPr>
          <a:xfrm>
            <a:off x="10122408" y="685800"/>
            <a:ext cx="1499616" cy="2194560"/>
          </a:xfrm>
          <a:prstGeom prst="rect">
            <a:avLst/>
          </a:prstGeom>
        </p:spPr>
        <p:txBody>
          <a:bodyPr rtlCol="0">
            <a:normAutofit/>
          </a:bodyPr>
          <a:lstStyle>
            <a:lvl1pPr>
              <a:defRPr sz="2000"/>
            </a:lvl1pPr>
          </a:lstStyle>
          <a:p>
            <a:pPr lvl="0"/>
            <a:endParaRPr lang="en-US" noProof="0" dirty="0"/>
          </a:p>
        </p:txBody>
      </p:sp>
      <p:sp>
        <p:nvSpPr>
          <p:cNvPr id="21" name="Picture Placeholder 8"/>
          <p:cNvSpPr>
            <a:spLocks noGrp="1"/>
          </p:cNvSpPr>
          <p:nvPr>
            <p:ph type="pic" sz="quarter" idx="17"/>
          </p:nvPr>
        </p:nvSpPr>
        <p:spPr>
          <a:xfrm>
            <a:off x="4279392" y="3245247"/>
            <a:ext cx="1499616" cy="2194560"/>
          </a:xfrm>
          <a:prstGeom prst="rect">
            <a:avLst/>
          </a:prstGeom>
        </p:spPr>
        <p:txBody>
          <a:bodyPr rtlCol="0">
            <a:normAutofit/>
          </a:bodyPr>
          <a:lstStyle>
            <a:lvl1pPr>
              <a:defRPr sz="2000"/>
            </a:lvl1pPr>
          </a:lstStyle>
          <a:p>
            <a:pPr lvl="0"/>
            <a:endParaRPr lang="en-US" noProof="0" dirty="0"/>
          </a:p>
        </p:txBody>
      </p:sp>
      <p:sp>
        <p:nvSpPr>
          <p:cNvPr id="22" name="Picture Placeholder 8"/>
          <p:cNvSpPr>
            <a:spLocks noGrp="1"/>
          </p:cNvSpPr>
          <p:nvPr>
            <p:ph type="pic" sz="quarter" idx="18"/>
          </p:nvPr>
        </p:nvSpPr>
        <p:spPr>
          <a:xfrm>
            <a:off x="6227064" y="3245247"/>
            <a:ext cx="1499616" cy="2194560"/>
          </a:xfrm>
          <a:prstGeom prst="rect">
            <a:avLst/>
          </a:prstGeom>
        </p:spPr>
        <p:txBody>
          <a:bodyPr rtlCol="0">
            <a:normAutofit/>
          </a:bodyPr>
          <a:lstStyle>
            <a:lvl1pPr>
              <a:defRPr sz="2000"/>
            </a:lvl1pPr>
          </a:lstStyle>
          <a:p>
            <a:pPr lvl="0"/>
            <a:endParaRPr lang="en-US" noProof="0" dirty="0"/>
          </a:p>
        </p:txBody>
      </p:sp>
      <p:sp>
        <p:nvSpPr>
          <p:cNvPr id="23" name="Picture Placeholder 8"/>
          <p:cNvSpPr>
            <a:spLocks noGrp="1"/>
          </p:cNvSpPr>
          <p:nvPr>
            <p:ph type="pic" sz="quarter" idx="19"/>
          </p:nvPr>
        </p:nvSpPr>
        <p:spPr>
          <a:xfrm>
            <a:off x="8174736" y="3245247"/>
            <a:ext cx="1499616" cy="2194560"/>
          </a:xfrm>
          <a:prstGeom prst="rect">
            <a:avLst/>
          </a:prstGeom>
        </p:spPr>
        <p:txBody>
          <a:bodyPr rtlCol="0">
            <a:normAutofit/>
          </a:bodyPr>
          <a:lstStyle>
            <a:lvl1pPr>
              <a:defRPr sz="2000"/>
            </a:lvl1pPr>
          </a:lstStyle>
          <a:p>
            <a:pPr lvl="0"/>
            <a:endParaRPr lang="en-US" noProof="0" dirty="0"/>
          </a:p>
        </p:txBody>
      </p:sp>
      <p:sp>
        <p:nvSpPr>
          <p:cNvPr id="24" name="Picture Placeholder 8"/>
          <p:cNvSpPr>
            <a:spLocks noGrp="1"/>
          </p:cNvSpPr>
          <p:nvPr>
            <p:ph type="pic" sz="quarter" idx="20"/>
          </p:nvPr>
        </p:nvSpPr>
        <p:spPr>
          <a:xfrm>
            <a:off x="10122408" y="3245247"/>
            <a:ext cx="1499616" cy="2194560"/>
          </a:xfrm>
          <a:prstGeom prst="rect">
            <a:avLst/>
          </a:prstGeom>
        </p:spPr>
        <p:txBody>
          <a:bodyPr rtlCol="0">
            <a:normAutofit/>
          </a:bodyPr>
          <a:lstStyle>
            <a:lvl1pPr>
              <a:defRPr sz="2000"/>
            </a:lvl1pPr>
          </a:lstStyle>
          <a:p>
            <a:pPr lvl="0"/>
            <a:endParaRPr lang="en-US" noProof="0" dirty="0"/>
          </a:p>
        </p:txBody>
      </p:sp>
      <p:sp>
        <p:nvSpPr>
          <p:cNvPr id="12" name="Title Placeholder 1">
            <a:extLst>
              <a:ext uri="{FF2B5EF4-FFF2-40B4-BE49-F238E27FC236}">
                <a16:creationId xmlns:a16="http://schemas.microsoft.com/office/drawing/2014/main" id="{013E3C15-E4C4-4F51-83EA-888968C5ECEF}"/>
              </a:ext>
            </a:extLst>
          </p:cNvPr>
          <p:cNvSpPr txBox="1">
            <a:spLocks noChangeArrowheads="1"/>
          </p:cNvSpPr>
          <p:nvPr userDrawn="1"/>
        </p:nvSpPr>
        <p:spPr bwMode="auto">
          <a:xfrm>
            <a:off x="1066800" y="685800"/>
            <a:ext cx="3048001" cy="4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a:lstStyle>
          <a:p>
            <a:r>
              <a:rPr lang="en-US" altLang="en-US" dirty="0"/>
              <a:t>Click to edit title</a:t>
            </a:r>
          </a:p>
        </p:txBody>
      </p:sp>
    </p:spTree>
    <p:extLst>
      <p:ext uri="{BB962C8B-B14F-4D97-AF65-F5344CB8AC3E}">
        <p14:creationId xmlns:p14="http://schemas.microsoft.com/office/powerpoint/2010/main" val="1248382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FEF05-7CC2-47C0-B862-56417FAADD59}"/>
              </a:ext>
            </a:extLst>
          </p:cNvPr>
          <p:cNvSpPr/>
          <p:nvPr/>
        </p:nvSpPr>
        <p:spPr>
          <a:xfrm>
            <a:off x="860425" y="441325"/>
            <a:ext cx="6372225" cy="1524000"/>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194C15B-F0B6-494A-89A4-8A45A31AB7C4}"/>
              </a:ext>
            </a:extLst>
          </p:cNvPr>
          <p:cNvSpPr/>
          <p:nvPr/>
        </p:nvSpPr>
        <p:spPr>
          <a:xfrm>
            <a:off x="6656388" y="600075"/>
            <a:ext cx="2932112" cy="26289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98DE37D-E506-4A49-85B2-AAD04D5D3553}"/>
              </a:ext>
            </a:extLst>
          </p:cNvPr>
          <p:cNvSpPr/>
          <p:nvPr/>
        </p:nvSpPr>
        <p:spPr>
          <a:xfrm>
            <a:off x="8751888" y="3730625"/>
            <a:ext cx="2921000" cy="2590800"/>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1069848" y="685800"/>
            <a:ext cx="5348288" cy="631078"/>
          </a:xfrm>
        </p:spPr>
        <p:txBody>
          <a:bodyPr anchor="t">
            <a:noAutofit/>
          </a:bodyPr>
          <a:lstStyle>
            <a:lvl1pPr>
              <a:defRPr sz="2800">
                <a:solidFill>
                  <a:schemeClr val="bg1"/>
                </a:solidFill>
              </a:defRPr>
            </a:lvl1pPr>
          </a:lstStyle>
          <a:p>
            <a:r>
              <a:rPr lang="en-US" dirty="0"/>
              <a:t>Click to edit title</a:t>
            </a:r>
          </a:p>
        </p:txBody>
      </p:sp>
      <p:sp>
        <p:nvSpPr>
          <p:cNvPr id="10" name="Text Placeholder 9"/>
          <p:cNvSpPr>
            <a:spLocks noGrp="1"/>
          </p:cNvSpPr>
          <p:nvPr>
            <p:ph type="body" sz="quarter" idx="14" hasCustomPrompt="1"/>
          </p:nvPr>
        </p:nvSpPr>
        <p:spPr>
          <a:xfrm>
            <a:off x="1069848" y="2209799"/>
            <a:ext cx="5348288" cy="3124201"/>
          </a:xfrm>
          <a:prstGeom prst="rect">
            <a:avLst/>
          </a:prstGeom>
        </p:spPr>
        <p:txBody>
          <a:bodyPr/>
          <a:lstStyle>
            <a:lvl1pPr marL="0" indent="0">
              <a:lnSpc>
                <a:spcPts val="3000"/>
              </a:lnSpc>
              <a:spcBef>
                <a:spcPts val="0"/>
              </a:spcBef>
              <a:buNone/>
              <a:defRPr sz="1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6997700" y="914400"/>
            <a:ext cx="4334256" cy="5093208"/>
          </a:xfrm>
          <a:prstGeom prst="rect">
            <a:avLst/>
          </a:prstGeom>
          <a:solidFill>
            <a:schemeClr val="accent3"/>
          </a:solidFill>
        </p:spPr>
        <p:txBody>
          <a:bodyPr rtlCol="0" anchor="ctr">
            <a:normAutofit/>
          </a:bodyPr>
          <a:lstStyle>
            <a:lvl1pPr marL="0" indent="0" algn="ctr">
              <a:buNone/>
              <a:defRPr/>
            </a:lvl1pPr>
          </a:lstStyle>
          <a:p>
            <a:pPr lvl="0"/>
            <a:endParaRPr lang="en-US" noProof="0" dirty="0"/>
          </a:p>
        </p:txBody>
      </p:sp>
    </p:spTree>
    <p:extLst>
      <p:ext uri="{BB962C8B-B14F-4D97-AF65-F5344CB8AC3E}">
        <p14:creationId xmlns:p14="http://schemas.microsoft.com/office/powerpoint/2010/main" val="867209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E1F8D-4B60-4812-A341-394D3106C06F}"/>
              </a:ext>
            </a:extLst>
          </p:cNvPr>
          <p:cNvSpPr/>
          <p:nvPr/>
        </p:nvSpPr>
        <p:spPr>
          <a:xfrm>
            <a:off x="9747250" y="-15875"/>
            <a:ext cx="2444750" cy="976313"/>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E6A1D2F-FBA1-4786-AEA3-5B4CD3CE3D9F}"/>
              </a:ext>
            </a:extLst>
          </p:cNvPr>
          <p:cNvSpPr/>
          <p:nvPr/>
        </p:nvSpPr>
        <p:spPr>
          <a:xfrm>
            <a:off x="8117680" y="428625"/>
            <a:ext cx="3200400" cy="5476875"/>
          </a:xfrm>
          <a:prstGeom prst="rect">
            <a:avLst/>
          </a:prstGeom>
          <a:solidFill>
            <a:srgbClr val="636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CD341FC8-8826-48D2-8A5D-6BD7E1076E99}"/>
              </a:ext>
            </a:extLst>
          </p:cNvPr>
          <p:cNvSpPr/>
          <p:nvPr/>
        </p:nvSpPr>
        <p:spPr>
          <a:xfrm>
            <a:off x="4912677" y="428625"/>
            <a:ext cx="3200400" cy="5476875"/>
          </a:xfrm>
          <a:prstGeom prst="rect">
            <a:avLst/>
          </a:prstGeom>
          <a:solidFill>
            <a:srgbClr val="9B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9"/>
          <p:cNvSpPr>
            <a:spLocks noGrp="1"/>
          </p:cNvSpPr>
          <p:nvPr>
            <p:ph type="body" sz="quarter" idx="14" hasCustomPrompt="1"/>
          </p:nvPr>
        </p:nvSpPr>
        <p:spPr>
          <a:xfrm>
            <a:off x="1069847" y="1828800"/>
            <a:ext cx="3482095" cy="3255264"/>
          </a:xfrm>
          <a:prstGeom prst="rect">
            <a:avLst/>
          </a:prstGeom>
        </p:spPr>
        <p:txBody>
          <a:bodyPr/>
          <a:lstStyle>
            <a:lvl1pPr marL="0" indent="0">
              <a:lnSpc>
                <a:spcPts val="3000"/>
              </a:lnSpc>
              <a:spcBef>
                <a:spcPts val="0"/>
              </a:spcBef>
              <a:buNone/>
              <a:defRPr sz="1800">
                <a:solidFill>
                  <a:srgbClr val="4A4B4B"/>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p:cNvSpPr>
            <a:spLocks noGrp="1"/>
          </p:cNvSpPr>
          <p:nvPr>
            <p:ph type="pic" sz="quarter" idx="15"/>
          </p:nvPr>
        </p:nvSpPr>
        <p:spPr>
          <a:xfrm>
            <a:off x="5153025" y="727075"/>
            <a:ext cx="5969127" cy="4902199"/>
          </a:xfrm>
          <a:prstGeom prst="rect">
            <a:avLst/>
          </a:prstGeom>
          <a:noFill/>
        </p:spPr>
        <p:txBody>
          <a:bodyPr rtlCol="0" anchor="ctr">
            <a:normAutofit/>
          </a:bodyPr>
          <a:lstStyle>
            <a:lvl1pPr marL="0" indent="0" algn="ctr">
              <a:buNone/>
              <a:defRPr>
                <a:solidFill>
                  <a:schemeClr val="bg1"/>
                </a:solidFill>
              </a:defRPr>
            </a:lvl1pPr>
          </a:lstStyle>
          <a:p>
            <a:pPr lvl="0"/>
            <a:endParaRPr lang="en-US" noProof="0" dirty="0"/>
          </a:p>
        </p:txBody>
      </p:sp>
      <p:sp>
        <p:nvSpPr>
          <p:cNvPr id="2" name="Title 1"/>
          <p:cNvSpPr>
            <a:spLocks noGrp="1"/>
          </p:cNvSpPr>
          <p:nvPr>
            <p:ph type="title" hasCustomPrompt="1"/>
          </p:nvPr>
        </p:nvSpPr>
        <p:spPr>
          <a:xfrm>
            <a:off x="1069848" y="685800"/>
            <a:ext cx="3482095" cy="877824"/>
          </a:xfrm>
        </p:spPr>
        <p:txBody>
          <a:bodyPr/>
          <a:lstStyle>
            <a:lvl1pPr>
              <a:lnSpc>
                <a:spcPts val="4320"/>
              </a:lnSpc>
              <a:defRPr sz="2800">
                <a:solidFill>
                  <a:srgbClr val="4A4B4B"/>
                </a:solidFill>
              </a:defRPr>
            </a:lvl1pPr>
          </a:lstStyle>
          <a:p>
            <a:r>
              <a:rPr lang="en-US" dirty="0"/>
              <a:t>Click to edit title</a:t>
            </a:r>
          </a:p>
        </p:txBody>
      </p:sp>
    </p:spTree>
    <p:extLst>
      <p:ext uri="{BB962C8B-B14F-4D97-AF65-F5344CB8AC3E}">
        <p14:creationId xmlns:p14="http://schemas.microsoft.com/office/powerpoint/2010/main" val="457472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2274180-2F9F-4478-91FD-5581480EE399}"/>
              </a:ext>
            </a:extLst>
          </p:cNvPr>
          <p:cNvSpPr>
            <a:spLocks noGrp="1"/>
          </p:cNvSpPr>
          <p:nvPr>
            <p:ph type="tbl" sz="quarter" idx="10"/>
          </p:nvPr>
        </p:nvSpPr>
        <p:spPr>
          <a:xfrm>
            <a:off x="1069849" y="1828800"/>
            <a:ext cx="10533190" cy="3514725"/>
          </a:xfrm>
        </p:spPr>
        <p:txBody>
          <a:bodyPr/>
          <a:lstStyle/>
          <a:p>
            <a:endParaRPr lang="en-US" dirty="0"/>
          </a:p>
        </p:txBody>
      </p:sp>
      <p:sp>
        <p:nvSpPr>
          <p:cNvPr id="9" name="Title 1">
            <a:extLst>
              <a:ext uri="{FF2B5EF4-FFF2-40B4-BE49-F238E27FC236}">
                <a16:creationId xmlns:a16="http://schemas.microsoft.com/office/drawing/2014/main" id="{648777E4-971A-47AB-B42F-3F6950C2E7EB}"/>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Tree>
    <p:extLst>
      <p:ext uri="{BB962C8B-B14F-4D97-AF65-F5344CB8AC3E}">
        <p14:creationId xmlns:p14="http://schemas.microsoft.com/office/powerpoint/2010/main" val="13843878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7A0FF-5CB1-4990-A6AC-A2DE67363B61}"/>
              </a:ext>
            </a:extLst>
          </p:cNvPr>
          <p:cNvSpPr>
            <a:spLocks noGrp="1"/>
          </p:cNvSpPr>
          <p:nvPr>
            <p:ph type="title" hasCustomPrompt="1"/>
          </p:nvPr>
        </p:nvSpPr>
        <p:spPr>
          <a:xfrm>
            <a:off x="1069848" y="685800"/>
            <a:ext cx="10515600" cy="903767"/>
          </a:xfrm>
        </p:spPr>
        <p:txBody>
          <a:bodyPr/>
          <a:lstStyle>
            <a:lvl1pPr>
              <a:defRPr cap="none" baseline="0">
                <a:solidFill>
                  <a:schemeClr val="tx2"/>
                </a:solidFill>
              </a:defRPr>
            </a:lvl1pPr>
          </a:lstStyle>
          <a:p>
            <a:r>
              <a:rPr lang="en-US" dirty="0"/>
              <a:t>Click to edit title</a:t>
            </a:r>
          </a:p>
        </p:txBody>
      </p:sp>
      <p:sp>
        <p:nvSpPr>
          <p:cNvPr id="8" name="Chart Placeholder 7">
            <a:extLst>
              <a:ext uri="{FF2B5EF4-FFF2-40B4-BE49-F238E27FC236}">
                <a16:creationId xmlns:a16="http://schemas.microsoft.com/office/drawing/2014/main" id="{81913C27-16DB-4E4C-8529-B83A5AFE5E34}"/>
              </a:ext>
            </a:extLst>
          </p:cNvPr>
          <p:cNvSpPr>
            <a:spLocks noGrp="1"/>
          </p:cNvSpPr>
          <p:nvPr>
            <p:ph type="chart" sz="quarter" idx="11"/>
          </p:nvPr>
        </p:nvSpPr>
        <p:spPr>
          <a:xfrm>
            <a:off x="1069975" y="1828800"/>
            <a:ext cx="10515600" cy="3514725"/>
          </a:xfrm>
        </p:spPr>
        <p:txBody>
          <a:bodyPr/>
          <a:lstStyle>
            <a:lvl1pPr marL="0" indent="0">
              <a:buNone/>
              <a:defRPr/>
            </a:lvl1pPr>
          </a:lstStyle>
          <a:p>
            <a:endParaRPr lang="en-US" dirty="0"/>
          </a:p>
        </p:txBody>
      </p:sp>
    </p:spTree>
    <p:extLst>
      <p:ext uri="{BB962C8B-B14F-4D97-AF65-F5344CB8AC3E}">
        <p14:creationId xmlns:p14="http://schemas.microsoft.com/office/powerpoint/2010/main" val="59375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image" Target="../media/image2.png"/><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19" Type="http://schemas.openxmlformats.org/officeDocument/2006/relationships/theme" Target="../theme/theme10.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theme" Target="../theme/theme11.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10" Type="http://schemas.openxmlformats.org/officeDocument/2006/relationships/slideLayout" Target="../slideLayouts/slideLayout185.xml"/><Relationship Id="rId19" Type="http://schemas.openxmlformats.org/officeDocument/2006/relationships/image" Target="../media/image3.gif"/><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image" Target="../media/image4.gif"/><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10" Type="http://schemas.openxmlformats.org/officeDocument/2006/relationships/slideLayout" Target="../slideLayouts/slideLayout202.xml"/><Relationship Id="rId19" Type="http://schemas.openxmlformats.org/officeDocument/2006/relationships/theme" Target="../theme/theme1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image" Target="../media/image5.jp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19" Type="http://schemas.openxmlformats.org/officeDocument/2006/relationships/theme" Target="../theme/theme13.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theme" Target="../theme/theme14.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10" Type="http://schemas.openxmlformats.org/officeDocument/2006/relationships/slideLayout" Target="../slideLayouts/slideLayout238.xml"/><Relationship Id="rId19" Type="http://schemas.openxmlformats.org/officeDocument/2006/relationships/image" Target="../media/image6.jpg"/><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theme" Target="../theme/theme15.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10" Type="http://schemas.openxmlformats.org/officeDocument/2006/relationships/slideLayout" Target="../slideLayouts/slideLayout255.xml"/><Relationship Id="rId19" Type="http://schemas.openxmlformats.org/officeDocument/2006/relationships/image" Target="../media/image7.gif"/><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theme" Target="../theme/theme16.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slideLayout" Target="../slideLayouts/slideLayout277.xml"/><Relationship Id="rId10" Type="http://schemas.openxmlformats.org/officeDocument/2006/relationships/slideLayout" Target="../slideLayouts/slideLayout272.xml"/><Relationship Id="rId19" Type="http://schemas.openxmlformats.org/officeDocument/2006/relationships/image" Target="../media/image8.jpg"/><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gi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4.gi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5.jp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5.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6.jp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theme" Target="../theme/theme6.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7.gif"/><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theme" Target="../theme/theme8.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8.jp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9.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1.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4184" r:id="rId1"/>
    <p:sldLayoutId id="2147484446" r:id="rId2"/>
    <p:sldLayoutId id="2147484342" r:id="rId3"/>
    <p:sldLayoutId id="2147484235" r:id="rId4"/>
    <p:sldLayoutId id="2147484236" r:id="rId5"/>
    <p:sldLayoutId id="2147484237" r:id="rId6"/>
    <p:sldLayoutId id="2147484238" r:id="rId7"/>
    <p:sldLayoutId id="2147484239" r:id="rId8"/>
    <p:sldLayoutId id="2147484240" r:id="rId9"/>
    <p:sldLayoutId id="2147484185" r:id="rId10"/>
    <p:sldLayoutId id="2147484181" r:id="rId11"/>
    <p:sldLayoutId id="2147484324" r:id="rId12"/>
    <p:sldLayoutId id="2147484325" r:id="rId13"/>
    <p:sldLayoutId id="2147484183" r:id="rId14"/>
    <p:sldLayoutId id="2147484232" r:id="rId15"/>
    <p:sldLayoutId id="2147484233" r:id="rId16"/>
    <p:sldLayoutId id="2147484314" r:id="rId17"/>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92485379"/>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 id="2147484526" r:id="rId15"/>
    <p:sldLayoutId id="2147484527" r:id="rId16"/>
    <p:sldLayoutId id="2147484528" r:id="rId17"/>
    <p:sldLayoutId id="2147484529" r:id="rId18"/>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573358603"/>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 id="2147484548" r:id="rId17"/>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8528368"/>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 id="2147484562" r:id="rId13"/>
    <p:sldLayoutId id="2147484563" r:id="rId14"/>
    <p:sldLayoutId id="2147484564" r:id="rId15"/>
    <p:sldLayoutId id="2147484565" r:id="rId16"/>
    <p:sldLayoutId id="2147484566" r:id="rId17"/>
    <p:sldLayoutId id="2147484567" r:id="rId18"/>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30007127"/>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 id="2147484581" r:id="rId13"/>
    <p:sldLayoutId id="2147484582" r:id="rId14"/>
    <p:sldLayoutId id="2147484583" r:id="rId15"/>
    <p:sldLayoutId id="2147484584" r:id="rId16"/>
    <p:sldLayoutId id="2147484585" r:id="rId17"/>
    <p:sldLayoutId id="2147484586" r:id="rId18"/>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94812226"/>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 id="2147484600" r:id="rId13"/>
    <p:sldLayoutId id="2147484601" r:id="rId14"/>
    <p:sldLayoutId id="2147484602" r:id="rId15"/>
    <p:sldLayoutId id="2147484603" r:id="rId16"/>
    <p:sldLayoutId id="2147484604" r:id="rId17"/>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596047742"/>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617" r:id="rId12"/>
    <p:sldLayoutId id="2147484618" r:id="rId13"/>
    <p:sldLayoutId id="2147484619" r:id="rId14"/>
    <p:sldLayoutId id="2147484620" r:id="rId15"/>
    <p:sldLayoutId id="2147484621" r:id="rId16"/>
    <p:sldLayoutId id="2147484622" r:id="rId17"/>
  </p:sldLayoutIdLst>
  <p:txStyles>
    <p:titleStyle>
      <a:lvl1pPr algn="l" rtl="0" eaLnBrk="1" fontAlgn="base" hangingPunct="1">
        <a:lnSpc>
          <a:spcPct val="90000"/>
        </a:lnSpc>
        <a:spcBef>
          <a:spcPct val="0"/>
        </a:spcBef>
        <a:spcAft>
          <a:spcPct val="0"/>
        </a:spcAft>
        <a:defRPr sz="2800" kern="1200">
          <a:solidFill>
            <a:srgbClr val="4A4B4B"/>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30407174"/>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Lst>
  <p:txStyles>
    <p:titleStyle>
      <a:lvl1pPr algn="l" rtl="0" eaLnBrk="1" fontAlgn="base" hangingPunct="1">
        <a:lnSpc>
          <a:spcPct val="90000"/>
        </a:lnSpc>
        <a:spcBef>
          <a:spcPct val="0"/>
        </a:spcBef>
        <a:spcAft>
          <a:spcPct val="0"/>
        </a:spcAft>
        <a:defRPr sz="2800" kern="1200">
          <a:solidFill>
            <a:srgbClr val="4A4B4B"/>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35416786"/>
      </p:ext>
    </p:extLst>
  </p:cSld>
  <p:clrMap bg1="lt1" tx1="dk1" bg2="lt2" tx2="dk2" accent1="accent1" accent2="accent2" accent3="accent3" accent4="accent4" accent5="accent5" accent6="accent6" hlink="hlink" folHlink="folHlink"/>
  <p:sldLayoutIdLst>
    <p:sldLayoutId id="2147484447"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455" r:id="rId18"/>
  </p:sldLayoutIdLst>
  <p:txStyles>
    <p:title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55796940"/>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 id="2147484390" r:id="rId12"/>
    <p:sldLayoutId id="2147484391" r:id="rId13"/>
    <p:sldLayoutId id="2147484392" r:id="rId14"/>
    <p:sldLayoutId id="2147484393" r:id="rId15"/>
    <p:sldLayoutId id="2147484394" r:id="rId16"/>
    <p:sldLayoutId id="2147484457" r:id="rId17"/>
  </p:sldLayoutIdLst>
  <p:txStyles>
    <p:title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311498986"/>
      </p:ext>
    </p:extLst>
  </p:cSld>
  <p:clrMap bg1="lt1" tx1="dk1" bg2="lt2" tx2="dk2" accent1="accent1" accent2="accent2" accent3="accent3" accent4="accent4" accent5="accent5" accent6="accent6" hlink="hlink" folHlink="folHlink"/>
  <p:sldLayoutIdLst>
    <p:sldLayoutId id="2147484449"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 id="2147484409" r:id="rId15"/>
    <p:sldLayoutId id="2147484410" r:id="rId16"/>
    <p:sldLayoutId id="2147484411" r:id="rId17"/>
    <p:sldLayoutId id="2147484458" r:id="rId18"/>
  </p:sldLayoutIdLst>
  <p:txStyles>
    <p:title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26732917"/>
      </p:ext>
    </p:extLst>
  </p:cSld>
  <p:clrMap bg1="lt1" tx1="dk1" bg2="lt2" tx2="dk2" accent1="accent1" accent2="accent2" accent3="accent3" accent4="accent4" accent5="accent5" accent6="accent6" hlink="hlink" folHlink="folHlink"/>
  <p:sldLayoutIdLst>
    <p:sldLayoutId id="2147484450" r:id="rId1"/>
    <p:sldLayoutId id="2147484327" r:id="rId2"/>
    <p:sldLayoutId id="2147484343"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 id="2147484341" r:id="rId17"/>
    <p:sldLayoutId id="2147484454" r:id="rId18"/>
  </p:sldLayoutIdLst>
  <p:txStyles>
    <p:title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855666296"/>
      </p:ext>
    </p:extLst>
  </p:cSld>
  <p:clrMap bg1="lt1" tx1="dk1" bg2="lt2" tx2="dk2" accent1="accent1" accent2="accent2" accent3="accent3" accent4="accent4" accent5="accent5" accent6="accent6" hlink="hlink" folHlink="folHlink"/>
  <p:sldLayoutIdLst>
    <p:sldLayoutId id="2147484451"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641" r:id="rId18"/>
  </p:sldLayoutIdLst>
  <p:txStyles>
    <p:titleStyle>
      <a:lvl1pPr algn="l" rtl="0" eaLnBrk="0" fontAlgn="base" hangingPunct="0">
        <a:lnSpc>
          <a:spcPct val="90000"/>
        </a:lnSpc>
        <a:spcBef>
          <a:spcPct val="0"/>
        </a:spcBef>
        <a:spcAft>
          <a:spcPct val="0"/>
        </a:spcAft>
        <a:defRPr sz="2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356675348"/>
      </p:ext>
    </p:extLst>
  </p:cSld>
  <p:clrMap bg1="lt1" tx1="dk1" bg2="lt2" tx2="dk2" accent1="accent1" accent2="accent2" accent3="accent3" accent4="accent4" accent5="accent5" accent6="accent6" hlink="hlink" folHlink="folHlink"/>
  <p:sldLayoutIdLst>
    <p:sldLayoutId id="2147484452"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 id="2147484444" r:id="rId16"/>
    <p:sldLayoutId id="2147484445" r:id="rId17"/>
  </p:sldLayoutIdLst>
  <p:txStyles>
    <p:titleStyle>
      <a:lvl1pPr algn="l" rtl="0" eaLnBrk="0" fontAlgn="base" hangingPunct="0">
        <a:lnSpc>
          <a:spcPct val="90000"/>
        </a:lnSpc>
        <a:spcBef>
          <a:spcPct val="0"/>
        </a:spcBef>
        <a:spcAft>
          <a:spcPct val="0"/>
        </a:spcAft>
        <a:defRPr sz="2800" kern="1200">
          <a:solidFill>
            <a:srgbClr val="4A4B4B"/>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714375"/>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63364697"/>
      </p:ext>
    </p:extLst>
  </p:cSld>
  <p:clrMap bg1="lt1" tx1="dk1" bg2="lt2" tx2="dk2" accent1="accent1" accent2="accent2" accent3="accent3" accent4="accent4" accent5="accent5" accent6="accent6" hlink="hlink" folHlink="folHlink"/>
  <p:sldLayoutIdLst>
    <p:sldLayoutId id="2147484453"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6" r:id="rId15"/>
    <p:sldLayoutId id="2147484377" r:id="rId16"/>
    <p:sldLayoutId id="2147484456" r:id="rId17"/>
  </p:sldLayoutIdLst>
  <p:txStyles>
    <p:titleStyle>
      <a:lvl1pPr algn="l" rtl="0" eaLnBrk="0" fontAlgn="base" hangingPunct="0">
        <a:lnSpc>
          <a:spcPct val="90000"/>
        </a:lnSpc>
        <a:spcBef>
          <a:spcPct val="0"/>
        </a:spcBef>
        <a:spcAft>
          <a:spcPct val="0"/>
        </a:spcAft>
        <a:defRPr sz="2800" kern="1200">
          <a:solidFill>
            <a:srgbClr val="4A4B4B"/>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2pPr>
      <a:lvl3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3pPr>
      <a:lvl4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4pPr>
      <a:lvl5pPr algn="l" rtl="0" eaLnBrk="0" fontAlgn="base" hangingPunct="0">
        <a:lnSpc>
          <a:spcPct val="90000"/>
        </a:lnSpc>
        <a:spcBef>
          <a:spcPct val="0"/>
        </a:spcBef>
        <a:spcAft>
          <a:spcPct val="0"/>
        </a:spcAft>
        <a:defRPr sz="3600">
          <a:solidFill>
            <a:schemeClr val="tx2"/>
          </a:solidFill>
          <a:latin typeface="Georgia" panose="02040502050405020303" pitchFamily="18" charset="0"/>
        </a:defRPr>
      </a:lvl5pPr>
      <a:lvl6pPr marL="457200" algn="l" rtl="0" fontAlgn="base">
        <a:lnSpc>
          <a:spcPct val="90000"/>
        </a:lnSpc>
        <a:spcBef>
          <a:spcPct val="0"/>
        </a:spcBef>
        <a:spcAft>
          <a:spcPct val="0"/>
        </a:spcAft>
        <a:defRPr sz="3600">
          <a:solidFill>
            <a:schemeClr val="tx2"/>
          </a:solidFill>
          <a:latin typeface="Georgia" panose="02040502050405020303" pitchFamily="18" charset="0"/>
        </a:defRPr>
      </a:lvl6pPr>
      <a:lvl7pPr marL="914400" algn="l" rtl="0" fontAlgn="base">
        <a:lnSpc>
          <a:spcPct val="90000"/>
        </a:lnSpc>
        <a:spcBef>
          <a:spcPct val="0"/>
        </a:spcBef>
        <a:spcAft>
          <a:spcPct val="0"/>
        </a:spcAft>
        <a:defRPr sz="3600">
          <a:solidFill>
            <a:schemeClr val="tx2"/>
          </a:solidFill>
          <a:latin typeface="Georgia" panose="02040502050405020303" pitchFamily="18" charset="0"/>
        </a:defRPr>
      </a:lvl7pPr>
      <a:lvl8pPr marL="1371600" algn="l" rtl="0" fontAlgn="base">
        <a:lnSpc>
          <a:spcPct val="90000"/>
        </a:lnSpc>
        <a:spcBef>
          <a:spcPct val="0"/>
        </a:spcBef>
        <a:spcAft>
          <a:spcPct val="0"/>
        </a:spcAft>
        <a:defRPr sz="3600">
          <a:solidFill>
            <a:schemeClr val="tx2"/>
          </a:solidFill>
          <a:latin typeface="Georgia" panose="02040502050405020303" pitchFamily="18" charset="0"/>
        </a:defRPr>
      </a:lvl8pPr>
      <a:lvl9pPr marL="1828800" algn="l" rtl="0" fontAlgn="base">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ED32385-5627-4F11-AC05-6A7BCC6D807D}"/>
              </a:ext>
            </a:extLst>
          </p:cNvPr>
          <p:cNvSpPr>
            <a:spLocks noGrp="1" noChangeArrowheads="1"/>
          </p:cNvSpPr>
          <p:nvPr>
            <p:ph type="title"/>
          </p:nvPr>
        </p:nvSpPr>
        <p:spPr bwMode="auto">
          <a:xfrm>
            <a:off x="1066800" y="685800"/>
            <a:ext cx="10515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title</a:t>
            </a:r>
          </a:p>
        </p:txBody>
      </p:sp>
      <p:sp>
        <p:nvSpPr>
          <p:cNvPr id="2052" name="Text Placeholder 2">
            <a:extLst>
              <a:ext uri="{FF2B5EF4-FFF2-40B4-BE49-F238E27FC236}">
                <a16:creationId xmlns:a16="http://schemas.microsoft.com/office/drawing/2014/main" id="{CACF7920-739D-404D-B044-F119BBAFCB8C}"/>
              </a:ext>
            </a:extLst>
          </p:cNvPr>
          <p:cNvSpPr>
            <a:spLocks noGrp="1" noChangeArrowheads="1"/>
          </p:cNvSpPr>
          <p:nvPr>
            <p:ph type="body" idx="1"/>
          </p:nvPr>
        </p:nvSpPr>
        <p:spPr bwMode="auto">
          <a:xfrm>
            <a:off x="1066800" y="1825625"/>
            <a:ext cx="10515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text</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lang="en-US" altLang="en-US" dirty="0"/>
              <a:t>Third Second level</a:t>
            </a:r>
          </a:p>
          <a:p>
            <a:pPr lvl="2"/>
            <a:r>
              <a:rPr lang="en-US" altLang="en-US" dirty="0"/>
              <a:t>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26866217"/>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2pPr>
      <a:lvl3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3pPr>
      <a:lvl4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4pPr>
      <a:lvl5pPr algn="l" rtl="0" eaLnBrk="1" fontAlgn="base" hangingPunct="1">
        <a:lnSpc>
          <a:spcPct val="90000"/>
        </a:lnSpc>
        <a:spcBef>
          <a:spcPct val="0"/>
        </a:spcBef>
        <a:spcAft>
          <a:spcPct val="0"/>
        </a:spcAft>
        <a:defRPr sz="3600">
          <a:solidFill>
            <a:schemeClr val="tx2"/>
          </a:solidFill>
          <a:latin typeface="Georgia" panose="02040502050405020303" pitchFamily="18" charset="0"/>
        </a:defRPr>
      </a:lvl5pPr>
      <a:lvl6pPr marL="457200" algn="l" rtl="0" eaLnBrk="1" fontAlgn="base" hangingPunct="1">
        <a:lnSpc>
          <a:spcPct val="90000"/>
        </a:lnSpc>
        <a:spcBef>
          <a:spcPct val="0"/>
        </a:spcBef>
        <a:spcAft>
          <a:spcPct val="0"/>
        </a:spcAft>
        <a:defRPr sz="3600">
          <a:solidFill>
            <a:schemeClr val="tx2"/>
          </a:solidFill>
          <a:latin typeface="Georgia" panose="02040502050405020303" pitchFamily="18" charset="0"/>
        </a:defRPr>
      </a:lvl6pPr>
      <a:lvl7pPr marL="914400" algn="l" rtl="0" eaLnBrk="1" fontAlgn="base" hangingPunct="1">
        <a:lnSpc>
          <a:spcPct val="90000"/>
        </a:lnSpc>
        <a:spcBef>
          <a:spcPct val="0"/>
        </a:spcBef>
        <a:spcAft>
          <a:spcPct val="0"/>
        </a:spcAft>
        <a:defRPr sz="3600">
          <a:solidFill>
            <a:schemeClr val="tx2"/>
          </a:solidFill>
          <a:latin typeface="Georgia" panose="02040502050405020303" pitchFamily="18" charset="0"/>
        </a:defRPr>
      </a:lvl7pPr>
      <a:lvl8pPr marL="1371600" algn="l" rtl="0" eaLnBrk="1" fontAlgn="base" hangingPunct="1">
        <a:lnSpc>
          <a:spcPct val="90000"/>
        </a:lnSpc>
        <a:spcBef>
          <a:spcPct val="0"/>
        </a:spcBef>
        <a:spcAft>
          <a:spcPct val="0"/>
        </a:spcAft>
        <a:defRPr sz="3600">
          <a:solidFill>
            <a:schemeClr val="tx2"/>
          </a:solidFill>
          <a:latin typeface="Georgia" panose="02040502050405020303" pitchFamily="18" charset="0"/>
        </a:defRPr>
      </a:lvl8pPr>
      <a:lvl9pPr marL="1828800" algn="l" rtl="0" eaLnBrk="1" fontAlgn="base" hangingPunct="1">
        <a:lnSpc>
          <a:spcPct val="90000"/>
        </a:lnSpc>
        <a:spcBef>
          <a:spcPct val="0"/>
        </a:spcBef>
        <a:spcAft>
          <a:spcPct val="0"/>
        </a:spcAft>
        <a:defRPr sz="3600">
          <a:solidFill>
            <a:schemeClr val="tx2"/>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4A4B4B"/>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A4B4B"/>
          </a:solidFill>
          <a:latin typeface="+mn-lt"/>
          <a:ea typeface="+mn-ea"/>
          <a:cs typeface="+mn-cs"/>
        </a:defRPr>
      </a:lvl2pPr>
      <a:lvl3pPr marL="1143000" marR="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sz="1600" kern="1200">
          <a:solidFill>
            <a:srgbClr val="4A4B4B"/>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4A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udits2.ga.gov/wp-content/uploads/2021/10/Contractor_Affidavit_-_Updated_December_2018_-_Fin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chwinne@audits.g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35B9-E683-4F8D-A0BA-E32D786B547D}"/>
              </a:ext>
            </a:extLst>
          </p:cNvPr>
          <p:cNvSpPr>
            <a:spLocks noGrp="1"/>
          </p:cNvSpPr>
          <p:nvPr>
            <p:ph type="title"/>
          </p:nvPr>
        </p:nvSpPr>
        <p:spPr/>
        <p:txBody>
          <a:bodyPr/>
          <a:lstStyle/>
          <a:p>
            <a:r>
              <a:rPr lang="en-US" dirty="0"/>
              <a:t>E-verify</a:t>
            </a:r>
          </a:p>
        </p:txBody>
      </p:sp>
      <p:sp>
        <p:nvSpPr>
          <p:cNvPr id="5" name="TextBox 4">
            <a:extLst>
              <a:ext uri="{FF2B5EF4-FFF2-40B4-BE49-F238E27FC236}">
                <a16:creationId xmlns:a16="http://schemas.microsoft.com/office/drawing/2014/main" id="{C1452635-DC22-4B51-B9C3-8E389E66EC71}"/>
              </a:ext>
            </a:extLst>
          </p:cNvPr>
          <p:cNvSpPr txBox="1"/>
          <p:nvPr/>
        </p:nvSpPr>
        <p:spPr>
          <a:xfrm>
            <a:off x="838200" y="3429000"/>
            <a:ext cx="10515600" cy="1261884"/>
          </a:xfrm>
          <a:prstGeom prst="rect">
            <a:avLst/>
          </a:prstGeom>
          <a:noFill/>
        </p:spPr>
        <p:txBody>
          <a:bodyPr wrap="square" rtlCol="0">
            <a:spAutoFit/>
          </a:bodyPr>
          <a:lstStyle/>
          <a:p>
            <a:pPr algn="ctr"/>
            <a:r>
              <a:rPr lang="en-US" sz="3800" cap="all" dirty="0">
                <a:solidFill>
                  <a:srgbClr val="4A4B4B"/>
                </a:solidFill>
              </a:rPr>
              <a:t>An overview of compliance and reporting requirements</a:t>
            </a:r>
          </a:p>
        </p:txBody>
      </p:sp>
    </p:spTree>
    <p:extLst>
      <p:ext uri="{BB962C8B-B14F-4D97-AF65-F5344CB8AC3E}">
        <p14:creationId xmlns:p14="http://schemas.microsoft.com/office/powerpoint/2010/main" val="429326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1C5B-D6B6-4928-8760-5EA9D17BC967}"/>
              </a:ext>
            </a:extLst>
          </p:cNvPr>
          <p:cNvSpPr>
            <a:spLocks noGrp="1"/>
          </p:cNvSpPr>
          <p:nvPr>
            <p:ph type="title"/>
          </p:nvPr>
        </p:nvSpPr>
        <p:spPr/>
        <p:txBody>
          <a:bodyPr/>
          <a:lstStyle/>
          <a:p>
            <a:r>
              <a:rPr lang="en-US" dirty="0"/>
              <a:t>Affidavit must stipulate…</a:t>
            </a:r>
          </a:p>
        </p:txBody>
      </p:sp>
      <p:sp>
        <p:nvSpPr>
          <p:cNvPr id="3" name="Content Placeholder 2">
            <a:extLst>
              <a:ext uri="{FF2B5EF4-FFF2-40B4-BE49-F238E27FC236}">
                <a16:creationId xmlns:a16="http://schemas.microsoft.com/office/drawing/2014/main" id="{3D0E1BCA-2488-472D-B6AB-CCC5A452D18C}"/>
              </a:ext>
            </a:extLst>
          </p:cNvPr>
          <p:cNvSpPr>
            <a:spLocks noGrp="1"/>
          </p:cNvSpPr>
          <p:nvPr>
            <p:ph idx="1"/>
          </p:nvPr>
        </p:nvSpPr>
        <p:spPr>
          <a:xfrm>
            <a:off x="1069848" y="1825625"/>
            <a:ext cx="10515600" cy="2735489"/>
          </a:xfrm>
        </p:spPr>
        <p:txBody>
          <a:bodyPr/>
          <a:lstStyle/>
          <a:p>
            <a:pPr marL="342900" indent="-342900">
              <a:lnSpc>
                <a:spcPct val="125000"/>
              </a:lnSpc>
              <a:buFont typeface="Arial" panose="020B0604020202020204" pitchFamily="34" charset="0"/>
              <a:buChar char="•"/>
            </a:pPr>
            <a:r>
              <a:rPr lang="en-US" dirty="0"/>
              <a:t>The contractor uses the federal work authorization program.</a:t>
            </a:r>
          </a:p>
          <a:p>
            <a:pPr marL="342900" indent="-342900">
              <a:lnSpc>
                <a:spcPct val="125000"/>
              </a:lnSpc>
              <a:buFont typeface="Arial" panose="020B0604020202020204" pitchFamily="34" charset="0"/>
              <a:buChar char="•"/>
            </a:pPr>
            <a:r>
              <a:rPr lang="en-US" dirty="0"/>
              <a:t>The contractor will continue to use the program for the duration of the contract.</a:t>
            </a:r>
          </a:p>
          <a:p>
            <a:pPr marL="342900" indent="-342900">
              <a:lnSpc>
                <a:spcPct val="125000"/>
              </a:lnSpc>
              <a:buFont typeface="Arial" panose="020B0604020202020204" pitchFamily="34" charset="0"/>
              <a:buChar char="•"/>
            </a:pPr>
            <a:r>
              <a:rPr lang="en-US" dirty="0"/>
              <a:t>E-Verify number and date of authorization.</a:t>
            </a:r>
          </a:p>
          <a:p>
            <a:pPr marL="342900" indent="-342900">
              <a:lnSpc>
                <a:spcPct val="125000"/>
              </a:lnSpc>
              <a:buFont typeface="Arial" panose="020B0604020202020204" pitchFamily="34" charset="0"/>
              <a:buChar char="•"/>
            </a:pPr>
            <a:r>
              <a:rPr lang="en-US" dirty="0"/>
              <a:t>Must be notarized.</a:t>
            </a:r>
          </a:p>
        </p:txBody>
      </p:sp>
      <p:sp>
        <p:nvSpPr>
          <p:cNvPr id="4" name="TextBox 3">
            <a:extLst>
              <a:ext uri="{FF2B5EF4-FFF2-40B4-BE49-F238E27FC236}">
                <a16:creationId xmlns:a16="http://schemas.microsoft.com/office/drawing/2014/main" id="{176285F0-3011-4DA4-97B1-8B778866F9A3}"/>
              </a:ext>
            </a:extLst>
          </p:cNvPr>
          <p:cNvSpPr txBox="1"/>
          <p:nvPr/>
        </p:nvSpPr>
        <p:spPr>
          <a:xfrm>
            <a:off x="3603171" y="5312229"/>
            <a:ext cx="7982277" cy="646331"/>
          </a:xfrm>
          <a:prstGeom prst="rect">
            <a:avLst/>
          </a:prstGeom>
          <a:noFill/>
        </p:spPr>
        <p:txBody>
          <a:bodyPr wrap="square" rtlCol="0">
            <a:spAutoFit/>
          </a:bodyPr>
          <a:lstStyle/>
          <a:p>
            <a:r>
              <a:rPr lang="en-US" dirty="0"/>
              <a:t>You can locate an affidavit at:</a:t>
            </a:r>
          </a:p>
          <a:p>
            <a:r>
              <a:rPr lang="en-US" dirty="0">
                <a:hlinkClick r:id="rId2"/>
              </a:rPr>
              <a:t>Contractor_Affidavit_-_Updated_December_2018_-_Final.pdf (ga.gov)</a:t>
            </a:r>
            <a:endParaRPr lang="en-US" dirty="0"/>
          </a:p>
        </p:txBody>
      </p:sp>
    </p:spTree>
    <p:extLst>
      <p:ext uri="{BB962C8B-B14F-4D97-AF65-F5344CB8AC3E}">
        <p14:creationId xmlns:p14="http://schemas.microsoft.com/office/powerpoint/2010/main" val="52370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BC12A6BA-0C3F-4C9E-8B9A-9192D2C6BB74}"/>
              </a:ext>
            </a:extLst>
          </p:cNvPr>
          <p:cNvGraphicFramePr>
            <a:graphicFrameLocks noGrp="1" noChangeAspect="1"/>
          </p:cNvGraphicFramePr>
          <p:nvPr>
            <p:ph idx="1"/>
            <p:extLst>
              <p:ext uri="{D42A27DB-BD31-4B8C-83A1-F6EECF244321}">
                <p14:modId xmlns:p14="http://schemas.microsoft.com/office/powerpoint/2010/main" val="2807116356"/>
              </p:ext>
            </p:extLst>
          </p:nvPr>
        </p:nvGraphicFramePr>
        <p:xfrm>
          <a:off x="3348445" y="182880"/>
          <a:ext cx="5495109" cy="6492240"/>
        </p:xfrm>
        <a:graphic>
          <a:graphicData uri="http://schemas.openxmlformats.org/presentationml/2006/ole">
            <mc:AlternateContent xmlns:mc="http://schemas.openxmlformats.org/markup-compatibility/2006">
              <mc:Choice xmlns:v="urn:schemas-microsoft-com:vml" Requires="v">
                <p:oleObj spid="_x0000_s1030" name="Acrobat Document" r:id="rId3" imgW="5829156" imgH="7543672" progId="AcroExch.Document.DC">
                  <p:embed/>
                </p:oleObj>
              </mc:Choice>
              <mc:Fallback>
                <p:oleObj name="Acrobat Document" r:id="rId3" imgW="5829156" imgH="7543672" progId="AcroExch.Document.DC">
                  <p:embed/>
                  <p:pic>
                    <p:nvPicPr>
                      <p:cNvPr id="5" name="Content Placeholder 4">
                        <a:extLst>
                          <a:ext uri="{FF2B5EF4-FFF2-40B4-BE49-F238E27FC236}">
                            <a16:creationId xmlns:a16="http://schemas.microsoft.com/office/drawing/2014/main" id="{A55AA27E-B8CE-483F-8A0C-D52D40DB4486}"/>
                          </a:ext>
                        </a:extLst>
                      </p:cNvPr>
                      <p:cNvPicPr/>
                      <p:nvPr/>
                    </p:nvPicPr>
                    <p:blipFill>
                      <a:blip r:embed="rId4"/>
                      <a:stretch>
                        <a:fillRect/>
                      </a:stretch>
                    </p:blipFill>
                    <p:spPr>
                      <a:xfrm>
                        <a:off x="3348445" y="182880"/>
                        <a:ext cx="5495109" cy="649224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E2A552-6A53-4E3C-B358-5B886C27C126}"/>
              </a:ext>
            </a:extLst>
          </p:cNvPr>
          <p:cNvSpPr txBox="1"/>
          <p:nvPr/>
        </p:nvSpPr>
        <p:spPr>
          <a:xfrm rot="1720356">
            <a:off x="8996038" y="987842"/>
            <a:ext cx="2768839" cy="1569660"/>
          </a:xfrm>
          <a:prstGeom prst="rect">
            <a:avLst/>
          </a:prstGeom>
          <a:noFill/>
        </p:spPr>
        <p:txBody>
          <a:bodyPr wrap="square" rtlCol="0">
            <a:spAutoFit/>
          </a:bodyPr>
          <a:lstStyle/>
          <a:p>
            <a:pPr algn="ctr"/>
            <a:r>
              <a:rPr lang="en-US" sz="3200" dirty="0"/>
              <a:t>Example of Contractor Affidavit</a:t>
            </a:r>
          </a:p>
        </p:txBody>
      </p:sp>
    </p:spTree>
    <p:extLst>
      <p:ext uri="{BB962C8B-B14F-4D97-AF65-F5344CB8AC3E}">
        <p14:creationId xmlns:p14="http://schemas.microsoft.com/office/powerpoint/2010/main" val="50915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E430-1AB0-497F-8503-C9A413CE98CB}"/>
              </a:ext>
            </a:extLst>
          </p:cNvPr>
          <p:cNvSpPr>
            <a:spLocks noGrp="1"/>
          </p:cNvSpPr>
          <p:nvPr>
            <p:ph type="title"/>
          </p:nvPr>
        </p:nvSpPr>
        <p:spPr/>
        <p:txBody>
          <a:bodyPr/>
          <a:lstStyle/>
          <a:p>
            <a:r>
              <a:rPr lang="en-US" dirty="0"/>
              <a:t>Affidavits</a:t>
            </a:r>
          </a:p>
        </p:txBody>
      </p:sp>
      <p:sp>
        <p:nvSpPr>
          <p:cNvPr id="3" name="Content Placeholder 2">
            <a:extLst>
              <a:ext uri="{FF2B5EF4-FFF2-40B4-BE49-F238E27FC236}">
                <a16:creationId xmlns:a16="http://schemas.microsoft.com/office/drawing/2014/main" id="{C799AC82-4CC0-4168-805F-2F5F3C288492}"/>
              </a:ext>
            </a:extLst>
          </p:cNvPr>
          <p:cNvSpPr>
            <a:spLocks noGrp="1"/>
          </p:cNvSpPr>
          <p:nvPr>
            <p:ph idx="1"/>
          </p:nvPr>
        </p:nvSpPr>
        <p:spPr>
          <a:xfrm>
            <a:off x="1051125" y="1349602"/>
            <a:ext cx="10515600" cy="4109089"/>
          </a:xfrm>
        </p:spPr>
        <p:txBody>
          <a:bodyPr/>
          <a:lstStyle/>
          <a:p>
            <a:pPr marL="342900" indent="-342900">
              <a:lnSpc>
                <a:spcPct val="125000"/>
              </a:lnSpc>
              <a:buFont typeface="Arial" panose="020B0604020202020204" pitchFamily="34" charset="0"/>
              <a:buChar char="•"/>
            </a:pPr>
            <a:r>
              <a:rPr lang="en-US" dirty="0"/>
              <a:t>Completed affidavits must be retained for 5 years.</a:t>
            </a:r>
          </a:p>
          <a:p>
            <a:pPr marL="342900" indent="-342900">
              <a:lnSpc>
                <a:spcPct val="125000"/>
              </a:lnSpc>
              <a:buFont typeface="Arial" panose="020B0604020202020204" pitchFamily="34" charset="0"/>
              <a:buChar char="•"/>
            </a:pPr>
            <a:r>
              <a:rPr lang="en-US" b="1" dirty="0"/>
              <a:t>Affidavits must be obtained in advance of awarding a bid or finalizing a contract/purchase order.</a:t>
            </a:r>
          </a:p>
          <a:p>
            <a:pPr marL="342900" indent="-342900">
              <a:lnSpc>
                <a:spcPct val="125000"/>
              </a:lnSpc>
              <a:buFont typeface="Arial" panose="020B0604020202020204" pitchFamily="34" charset="0"/>
              <a:buChar char="•"/>
            </a:pPr>
            <a:r>
              <a:rPr lang="en-US" dirty="0"/>
              <a:t>Vendor must have affidavit notarized but may be submitted electronically.</a:t>
            </a:r>
          </a:p>
          <a:p>
            <a:pPr marL="342900" indent="-342900">
              <a:lnSpc>
                <a:spcPct val="125000"/>
              </a:lnSpc>
              <a:buFont typeface="Arial" panose="020B0604020202020204" pitchFamily="34" charset="0"/>
              <a:buChar char="•"/>
            </a:pPr>
            <a:r>
              <a:rPr lang="en-US" dirty="0"/>
              <a:t>It is the responsibility of the vendor to obtain an affidavit from any sub-contractor used on a project.</a:t>
            </a:r>
          </a:p>
          <a:p>
            <a:pPr marL="342900" indent="-342900">
              <a:lnSpc>
                <a:spcPct val="125000"/>
              </a:lnSpc>
              <a:buFont typeface="Arial" panose="020B0604020202020204" pitchFamily="34" charset="0"/>
              <a:buChar char="•"/>
            </a:pPr>
            <a:r>
              <a:rPr lang="en-US" dirty="0"/>
              <a:t>Vendor submits the sub-contractor affidavit to the public employer within 5 days of receipt.</a:t>
            </a:r>
          </a:p>
        </p:txBody>
      </p:sp>
    </p:spTree>
    <p:extLst>
      <p:ext uri="{BB962C8B-B14F-4D97-AF65-F5344CB8AC3E}">
        <p14:creationId xmlns:p14="http://schemas.microsoft.com/office/powerpoint/2010/main" val="379886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BA82-F059-49E2-831A-D02C55834495}"/>
              </a:ext>
            </a:extLst>
          </p:cNvPr>
          <p:cNvSpPr>
            <a:spLocks noGrp="1"/>
          </p:cNvSpPr>
          <p:nvPr>
            <p:ph type="title"/>
          </p:nvPr>
        </p:nvSpPr>
        <p:spPr/>
        <p:txBody>
          <a:bodyPr/>
          <a:lstStyle/>
          <a:p>
            <a:r>
              <a:rPr lang="en-US" dirty="0"/>
              <a:t>Two exceptions of services not subject to E-Verify requirements</a:t>
            </a:r>
          </a:p>
        </p:txBody>
      </p:sp>
      <p:sp>
        <p:nvSpPr>
          <p:cNvPr id="3" name="Content Placeholder 2">
            <a:extLst>
              <a:ext uri="{FF2B5EF4-FFF2-40B4-BE49-F238E27FC236}">
                <a16:creationId xmlns:a16="http://schemas.microsoft.com/office/drawing/2014/main" id="{AC6EC91F-014D-4D88-9832-2DE7B5DE1B97}"/>
              </a:ext>
            </a:extLst>
          </p:cNvPr>
          <p:cNvSpPr>
            <a:spLocks noGrp="1"/>
          </p:cNvSpPr>
          <p:nvPr>
            <p:ph idx="1"/>
          </p:nvPr>
        </p:nvSpPr>
        <p:spPr/>
        <p:txBody>
          <a:bodyPr/>
          <a:lstStyle/>
          <a:p>
            <a:pPr marL="342900" indent="-342900">
              <a:lnSpc>
                <a:spcPct val="125000"/>
              </a:lnSpc>
              <a:buFont typeface="Arial" panose="020B0604020202020204" pitchFamily="34" charset="0"/>
              <a:buChar char="•"/>
            </a:pPr>
            <a:r>
              <a:rPr lang="en-US" dirty="0"/>
              <a:t>Contract between a public employer and an individual who is licensed pursuant to Title 26 or Title 43 or by the State Bar of Georgia (exempt per OCGA 13-10-90 (4)</a:t>
            </a:r>
          </a:p>
          <a:p>
            <a:pPr marL="342900" indent="-342900">
              <a:lnSpc>
                <a:spcPct val="125000"/>
              </a:lnSpc>
              <a:buFont typeface="Arial" panose="020B0604020202020204" pitchFamily="34" charset="0"/>
              <a:buChar char="•"/>
            </a:pPr>
            <a:r>
              <a:rPr lang="en-US" dirty="0"/>
              <a:t>Contract between two public employers (OCGA 13-10-91 requires all public employers to use E-Verify – Therefore, there is no need to require documentation of use)</a:t>
            </a:r>
          </a:p>
        </p:txBody>
      </p:sp>
    </p:spTree>
    <p:extLst>
      <p:ext uri="{BB962C8B-B14F-4D97-AF65-F5344CB8AC3E}">
        <p14:creationId xmlns:p14="http://schemas.microsoft.com/office/powerpoint/2010/main" val="328435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C8B4-DA77-43B2-865D-0A48B1911B33}"/>
              </a:ext>
            </a:extLst>
          </p:cNvPr>
          <p:cNvSpPr>
            <a:spLocks noGrp="1"/>
          </p:cNvSpPr>
          <p:nvPr>
            <p:ph type="title"/>
          </p:nvPr>
        </p:nvSpPr>
        <p:spPr/>
        <p:txBody>
          <a:bodyPr/>
          <a:lstStyle/>
          <a:p>
            <a:r>
              <a:rPr lang="en-US" dirty="0"/>
              <a:t>What if the contractor has no employees?</a:t>
            </a:r>
          </a:p>
        </p:txBody>
      </p:sp>
      <p:sp>
        <p:nvSpPr>
          <p:cNvPr id="3" name="Content Placeholder 2">
            <a:extLst>
              <a:ext uri="{FF2B5EF4-FFF2-40B4-BE49-F238E27FC236}">
                <a16:creationId xmlns:a16="http://schemas.microsoft.com/office/drawing/2014/main" id="{FA3E7D17-24F3-4323-9C77-2DB5BEB3EA7D}"/>
              </a:ext>
            </a:extLst>
          </p:cNvPr>
          <p:cNvSpPr>
            <a:spLocks noGrp="1"/>
          </p:cNvSpPr>
          <p:nvPr>
            <p:ph idx="1"/>
          </p:nvPr>
        </p:nvSpPr>
        <p:spPr/>
        <p:txBody>
          <a:bodyPr/>
          <a:lstStyle/>
          <a:p>
            <a:pPr marL="342900" indent="-342900">
              <a:lnSpc>
                <a:spcPct val="125000"/>
              </a:lnSpc>
              <a:buFont typeface="Arial" panose="020B0604020202020204" pitchFamily="34" charset="0"/>
              <a:buChar char="•"/>
            </a:pPr>
            <a:r>
              <a:rPr lang="en-US" dirty="0"/>
              <a:t>Contractors who have no employees will not have an E-Verify number.</a:t>
            </a:r>
          </a:p>
          <a:p>
            <a:pPr marL="342900" indent="-342900">
              <a:lnSpc>
                <a:spcPct val="125000"/>
              </a:lnSpc>
              <a:buFont typeface="Arial" panose="020B0604020202020204" pitchFamily="34" charset="0"/>
              <a:buChar char="•"/>
            </a:pPr>
            <a:r>
              <a:rPr lang="en-US" dirty="0"/>
              <a:t>Public employers are still required to verify their lawful presence in the U.S.</a:t>
            </a:r>
          </a:p>
          <a:p>
            <a:pPr marL="342900" indent="-342900">
              <a:lnSpc>
                <a:spcPct val="125000"/>
              </a:lnSpc>
              <a:buFont typeface="Arial" panose="020B0604020202020204" pitchFamily="34" charset="0"/>
              <a:buChar char="•"/>
            </a:pPr>
            <a:r>
              <a:rPr lang="en-US" dirty="0"/>
              <a:t>Lawful presence can be verified through driver’s license or state issued ID.</a:t>
            </a:r>
          </a:p>
          <a:p>
            <a:pPr marL="342900" indent="-342900">
              <a:lnSpc>
                <a:spcPct val="125000"/>
              </a:lnSpc>
              <a:buFont typeface="Arial" panose="020B0604020202020204" pitchFamily="34" charset="0"/>
              <a:buChar char="•"/>
            </a:pPr>
            <a:r>
              <a:rPr lang="en-US" dirty="0"/>
              <a:t>Other U.S. issued documents such as a passport may also be used</a:t>
            </a:r>
            <a:r>
              <a:rPr lang="en-US" dirty="0" smtClean="0"/>
              <a:t>.</a:t>
            </a:r>
          </a:p>
          <a:p>
            <a:pPr marL="342900" indent="-342900">
              <a:lnSpc>
                <a:spcPct val="125000"/>
              </a:lnSpc>
              <a:buFont typeface="Arial" panose="020B0604020202020204" pitchFamily="34" charset="0"/>
              <a:buChar char="•"/>
            </a:pPr>
            <a:r>
              <a:rPr lang="en-US" dirty="0" smtClean="0"/>
              <a:t>Must complete a Certification of No Employees form.</a:t>
            </a:r>
            <a:endParaRPr lang="en-US" dirty="0"/>
          </a:p>
        </p:txBody>
      </p:sp>
    </p:spTree>
    <p:extLst>
      <p:ext uri="{BB962C8B-B14F-4D97-AF65-F5344CB8AC3E}">
        <p14:creationId xmlns:p14="http://schemas.microsoft.com/office/powerpoint/2010/main" val="147438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FBE0F9-8AA3-493B-AB02-2F0A0F9C9C9D}"/>
              </a:ext>
            </a:extLst>
          </p:cNvPr>
          <p:cNvSpPr txBox="1">
            <a:spLocks noGrp="1"/>
          </p:cNvSpPr>
          <p:nvPr>
            <p:ph idx="1"/>
          </p:nvPr>
        </p:nvSpPr>
        <p:spPr>
          <a:xfrm>
            <a:off x="4789714" y="554367"/>
            <a:ext cx="6694715" cy="5749266"/>
          </a:xfrm>
          <a:prstGeom prst="rect">
            <a:avLst/>
          </a:prstGeom>
          <a:noFill/>
          <a:ln w="19050" cmpd="thickThin">
            <a:solidFill>
              <a:schemeClr val="tx1"/>
            </a:solidFill>
          </a:ln>
        </p:spPr>
        <p:txBody>
          <a:bodyPr wrap="square" rtlCol="0">
            <a:spAutoFit/>
          </a:bodyPr>
          <a:lstStyle/>
          <a:p>
            <a:pPr marL="0" marR="91440" algn="ctr">
              <a:spcBef>
                <a:spcPts val="0"/>
              </a:spcBef>
              <a:spcAft>
                <a:spcPts val="0"/>
              </a:spcAft>
              <a:tabLst>
                <a:tab pos="365760" algn="l"/>
                <a:tab pos="822960" algn="l"/>
                <a:tab pos="1280160" algn="l"/>
                <a:tab pos="1737360" algn="l"/>
                <a:tab pos="2834640" algn="l"/>
                <a:tab pos="3291840" algn="l"/>
              </a:tabLst>
            </a:pPr>
            <a:r>
              <a:rPr lang="en-US" sz="1400" b="1" dirty="0">
                <a:effectLst/>
                <a:latin typeface="Times New Roman" panose="02020603050405020304" pitchFamily="18" charset="0"/>
                <a:ea typeface="Times New Roman" panose="02020603050405020304" pitchFamily="18" charset="0"/>
              </a:rPr>
              <a:t>Certification of “No Employees” under O.C.G.A. § 13-10-91(b)(5)</a:t>
            </a:r>
            <a:endParaRPr lang="en-US" sz="1400" dirty="0">
              <a:effectLst/>
              <a:latin typeface="Times New Roman" panose="02020603050405020304" pitchFamily="18" charset="0"/>
              <a:ea typeface="Times New Roman" panose="02020603050405020304" pitchFamily="18" charset="0"/>
            </a:endParaRPr>
          </a:p>
          <a:p>
            <a:pPr marL="0" marR="91440">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 </a:t>
            </a:r>
          </a:p>
          <a:p>
            <a:pPr marL="0" marR="91440" algn="just">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By signing this form, the undersigned contractor verifies it has no employees and has no plans to hire employees for the purpose of executing the contract (named below) for the Georgia Department of Audits and Accounts.  The contractor agrees to provide the Georgia Department of Audits and Accounts with a copy of a state issued driver’s license or a state issued identification card as proof that he/she is authorized to perform the work related to this contract.  Failure to submit this signed statement and/or provide the required license or identification card would prohibit the Georgia Department of Audits and Accounts from acquiring any additional or future services with you or your company.</a:t>
            </a:r>
          </a:p>
          <a:p>
            <a:pPr marL="0" marR="91440" algn="just">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 </a:t>
            </a:r>
          </a:p>
          <a:p>
            <a:pPr marL="0" marR="91440" algn="just">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 </a:t>
            </a:r>
          </a:p>
          <a:p>
            <a:pPr marL="0" marR="91440">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_________________________________</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Name of Contractor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_________________________________</a:t>
            </a:r>
          </a:p>
          <a:p>
            <a:pPr marL="0" marR="91440">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Name of Project/Contract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91440">
              <a:lnSpc>
                <a:spcPts val="2400"/>
              </a:lnSpc>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I hereby declare under penalty of perjury that the foregoing is true and correct.</a:t>
            </a:r>
          </a:p>
          <a:p>
            <a:pPr marL="0" marR="91440">
              <a:lnSpc>
                <a:spcPts val="2400"/>
              </a:lnSpc>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Executed on ­­­_________, ___, 201__ in _____(city), ______(state).</a:t>
            </a:r>
          </a:p>
          <a:p>
            <a:pPr marL="0" marR="91440">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 </a:t>
            </a:r>
          </a:p>
          <a:p>
            <a:pPr marL="0" marR="91440">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_________________________________</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Signature of Authorized Officer or Agent</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_______________________________</a:t>
            </a:r>
          </a:p>
          <a:p>
            <a:pPr marL="0" marR="91440">
              <a:spcBef>
                <a:spcPts val="0"/>
              </a:spcBef>
              <a:spcAft>
                <a:spcPts val="0"/>
              </a:spcAft>
              <a:tabLst>
                <a:tab pos="365760" algn="l"/>
                <a:tab pos="822960" algn="l"/>
                <a:tab pos="1280160" algn="l"/>
                <a:tab pos="1737360" algn="l"/>
                <a:tab pos="2834640" algn="l"/>
                <a:tab pos="3291840" algn="l"/>
              </a:tabLst>
            </a:pPr>
            <a:r>
              <a:rPr lang="en-US" sz="1400" dirty="0">
                <a:effectLst/>
                <a:latin typeface="Times New Roman" panose="02020603050405020304" pitchFamily="18" charset="0"/>
                <a:ea typeface="Times New Roman" panose="02020603050405020304" pitchFamily="18" charset="0"/>
              </a:rPr>
              <a:t>Printed Name and Title of Authorized Officer or Agent </a:t>
            </a:r>
          </a:p>
          <a:p>
            <a:pPr marL="0" marR="91440" algn="ctr">
              <a:spcBef>
                <a:spcPts val="0"/>
              </a:spcBef>
              <a:spcAft>
                <a:spcPts val="0"/>
              </a:spcAft>
              <a:tabLst>
                <a:tab pos="365760" algn="l"/>
                <a:tab pos="822960" algn="l"/>
                <a:tab pos="1280160" algn="l"/>
                <a:tab pos="1737360" algn="l"/>
                <a:tab pos="2834640" algn="l"/>
                <a:tab pos="3291840" algn="l"/>
              </a:tabLst>
            </a:pPr>
            <a:r>
              <a:rPr lang="en-US" sz="1400" u="none" strike="noStrike"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D176EC5-8065-4BA2-87C0-DFD5454FAB63}"/>
              </a:ext>
            </a:extLst>
          </p:cNvPr>
          <p:cNvSpPr txBox="1"/>
          <p:nvPr/>
        </p:nvSpPr>
        <p:spPr>
          <a:xfrm>
            <a:off x="1435569" y="1349951"/>
            <a:ext cx="2696015" cy="4305025"/>
          </a:xfrm>
          <a:prstGeom prst="rect">
            <a:avLst/>
          </a:prstGeom>
          <a:noFill/>
        </p:spPr>
        <p:txBody>
          <a:bodyPr wrap="square" rtlCol="0">
            <a:spAutoFit/>
          </a:bodyPr>
          <a:lstStyle/>
          <a:p>
            <a:pPr>
              <a:lnSpc>
                <a:spcPct val="125000"/>
              </a:lnSpc>
            </a:pPr>
            <a:r>
              <a:rPr lang="en-US" sz="2000" dirty="0"/>
              <a:t>Example of… document used by DOAA for vendors with no employees.</a:t>
            </a:r>
          </a:p>
          <a:p>
            <a:pPr>
              <a:lnSpc>
                <a:spcPct val="125000"/>
              </a:lnSpc>
            </a:pPr>
            <a:endParaRPr lang="en-US" sz="2000" dirty="0"/>
          </a:p>
          <a:p>
            <a:pPr>
              <a:lnSpc>
                <a:spcPct val="125000"/>
              </a:lnSpc>
            </a:pPr>
            <a:r>
              <a:rPr lang="en-US" sz="2000" dirty="0"/>
              <a:t>We still are required to obtain a driver’s license or other verification of lawful presence.</a:t>
            </a:r>
          </a:p>
          <a:p>
            <a:pPr>
              <a:lnSpc>
                <a:spcPct val="125000"/>
              </a:lnSpc>
            </a:pPr>
            <a:endParaRPr lang="en-US" sz="2000" dirty="0"/>
          </a:p>
        </p:txBody>
      </p:sp>
    </p:spTree>
    <p:extLst>
      <p:ext uri="{BB962C8B-B14F-4D97-AF65-F5344CB8AC3E}">
        <p14:creationId xmlns:p14="http://schemas.microsoft.com/office/powerpoint/2010/main" val="304157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7A3AB7-5DB9-4A56-A0B3-4301B61BC5AD}"/>
              </a:ext>
            </a:extLst>
          </p:cNvPr>
          <p:cNvSpPr>
            <a:spLocks noGrp="1"/>
          </p:cNvSpPr>
          <p:nvPr>
            <p:ph type="title"/>
          </p:nvPr>
        </p:nvSpPr>
        <p:spPr/>
        <p:txBody>
          <a:bodyPr/>
          <a:lstStyle/>
          <a:p>
            <a:r>
              <a:rPr lang="en-US" dirty="0"/>
              <a:t>Here are…</a:t>
            </a:r>
          </a:p>
        </p:txBody>
      </p:sp>
      <p:sp>
        <p:nvSpPr>
          <p:cNvPr id="5" name="Content Placeholder 4">
            <a:extLst>
              <a:ext uri="{FF2B5EF4-FFF2-40B4-BE49-F238E27FC236}">
                <a16:creationId xmlns:a16="http://schemas.microsoft.com/office/drawing/2014/main" id="{EB61F170-FDEA-4CC0-827C-3D778225E05C}"/>
              </a:ext>
            </a:extLst>
          </p:cNvPr>
          <p:cNvSpPr>
            <a:spLocks noGrp="1"/>
          </p:cNvSpPr>
          <p:nvPr>
            <p:ph idx="1"/>
          </p:nvPr>
        </p:nvSpPr>
        <p:spPr/>
        <p:txBody>
          <a:bodyPr/>
          <a:lstStyle/>
          <a:p>
            <a:r>
              <a:rPr lang="en-US" sz="4000" dirty="0"/>
              <a:t>The answers to the questions you didn’t even know you had.</a:t>
            </a:r>
          </a:p>
        </p:txBody>
      </p:sp>
      <p:pic>
        <p:nvPicPr>
          <p:cNvPr id="7" name="Picture 6" descr="A picture containing chart&#10;&#10;Description automatically generated">
            <a:extLst>
              <a:ext uri="{FF2B5EF4-FFF2-40B4-BE49-F238E27FC236}">
                <a16:creationId xmlns:a16="http://schemas.microsoft.com/office/drawing/2014/main" id="{C9693AB0-C5E9-490C-B500-C8048578889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550726" y="3371931"/>
            <a:ext cx="4530239" cy="3020159"/>
          </a:xfrm>
          <a:prstGeom prst="rect">
            <a:avLst/>
          </a:prstGeom>
        </p:spPr>
      </p:pic>
      <p:sp>
        <p:nvSpPr>
          <p:cNvPr id="8" name="TextBox 7">
            <a:extLst>
              <a:ext uri="{FF2B5EF4-FFF2-40B4-BE49-F238E27FC236}">
                <a16:creationId xmlns:a16="http://schemas.microsoft.com/office/drawing/2014/main" id="{D62683C7-1B3F-4FC0-9609-EC70DCEFC30F}"/>
              </a:ext>
            </a:extLst>
          </p:cNvPr>
          <p:cNvSpPr txBox="1"/>
          <p:nvPr/>
        </p:nvSpPr>
        <p:spPr>
          <a:xfrm>
            <a:off x="6228806" y="6392091"/>
            <a:ext cx="5852160" cy="230832"/>
          </a:xfrm>
          <a:prstGeom prst="rect">
            <a:avLst/>
          </a:prstGeom>
          <a:noFill/>
        </p:spPr>
        <p:txBody>
          <a:bodyPr wrap="square" rtlCol="0">
            <a:spAutoFit/>
          </a:bodyPr>
          <a:lstStyle/>
          <a:p>
            <a:r>
              <a:rPr lang="en-US" sz="900" dirty="0">
                <a:hlinkClick r:id="rId3" tooltip="https://owl.excelsior.edu/writing-process/prewriting-strategies/prewriting-strategies-asking-defining-questions/"/>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9" name="TextBox 8">
            <a:extLst>
              <a:ext uri="{FF2B5EF4-FFF2-40B4-BE49-F238E27FC236}">
                <a16:creationId xmlns:a16="http://schemas.microsoft.com/office/drawing/2014/main" id="{0CA589CE-3A70-48DF-8212-14B8A9BC275A}"/>
              </a:ext>
            </a:extLst>
          </p:cNvPr>
          <p:cNvSpPr txBox="1"/>
          <p:nvPr/>
        </p:nvSpPr>
        <p:spPr>
          <a:xfrm>
            <a:off x="6096000" y="6139543"/>
            <a:ext cx="3733800" cy="63137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8312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281EC5C-C046-47FB-A73F-F4D22ECDF25E}"/>
              </a:ext>
            </a:extLst>
          </p:cNvPr>
          <p:cNvSpPr>
            <a:spLocks noGrp="1"/>
          </p:cNvSpPr>
          <p:nvPr>
            <p:ph type="title"/>
          </p:nvPr>
        </p:nvSpPr>
        <p:spPr>
          <a:xfrm>
            <a:off x="1069848" y="685800"/>
            <a:ext cx="10515600" cy="5146964"/>
          </a:xfrm>
        </p:spPr>
        <p:txBody>
          <a:bodyPr/>
          <a:lstStyle/>
          <a:p>
            <a:r>
              <a:rPr lang="en-US" sz="6000" dirty="0"/>
              <a:t>The vendor says he doesn’t need an E-Verify number because he only has 3 employees.  Is this correct?</a:t>
            </a:r>
          </a:p>
        </p:txBody>
      </p:sp>
    </p:spTree>
    <p:extLst>
      <p:ext uri="{BB962C8B-B14F-4D97-AF65-F5344CB8AC3E}">
        <p14:creationId xmlns:p14="http://schemas.microsoft.com/office/powerpoint/2010/main" val="29015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1CC3-8D88-497C-B6EF-8EA99759813A}"/>
              </a:ext>
            </a:extLst>
          </p:cNvPr>
          <p:cNvSpPr>
            <a:spLocks noGrp="1"/>
          </p:cNvSpPr>
          <p:nvPr>
            <p:ph type="title"/>
          </p:nvPr>
        </p:nvSpPr>
        <p:spPr/>
        <p:txBody>
          <a:bodyPr/>
          <a:lstStyle/>
          <a:p>
            <a:r>
              <a:rPr lang="en-US" dirty="0"/>
              <a:t>The vendor says he doesn’t need an E-Verify number because he only has 3 employees.  Is this correct?</a:t>
            </a:r>
          </a:p>
        </p:txBody>
      </p:sp>
      <p:sp>
        <p:nvSpPr>
          <p:cNvPr id="3" name="Content Placeholder 2">
            <a:extLst>
              <a:ext uri="{FF2B5EF4-FFF2-40B4-BE49-F238E27FC236}">
                <a16:creationId xmlns:a16="http://schemas.microsoft.com/office/drawing/2014/main" id="{CC397AD8-C8AA-45D3-ADBD-721486488987}"/>
              </a:ext>
            </a:extLst>
          </p:cNvPr>
          <p:cNvSpPr>
            <a:spLocks noGrp="1"/>
          </p:cNvSpPr>
          <p:nvPr>
            <p:ph idx="1"/>
          </p:nvPr>
        </p:nvSpPr>
        <p:spPr>
          <a:xfrm>
            <a:off x="1069848" y="1589088"/>
            <a:ext cx="10515600" cy="4118985"/>
          </a:xfrm>
        </p:spPr>
        <p:txBody>
          <a:bodyPr/>
          <a:lstStyle/>
          <a:p>
            <a:pPr algn="l">
              <a:lnSpc>
                <a:spcPct val="125000"/>
              </a:lnSpc>
            </a:pPr>
            <a:r>
              <a:rPr lang="en-US" b="0" i="0" dirty="0">
                <a:solidFill>
                  <a:srgbClr val="4A4A4A"/>
                </a:solidFill>
                <a:effectLst/>
                <a:latin typeface="Prompt" panose="00000500000000000000" pitchFamily="2" charset="-34"/>
                <a:cs typeface="Prompt" panose="00000500000000000000" pitchFamily="2" charset="-34"/>
              </a:rPr>
              <a:t>Per OCGA §13-10-91, a public employer may only contract for services with vendors who use E-Verify.  (unless exemp</a:t>
            </a:r>
            <a:r>
              <a:rPr lang="en-US" dirty="0">
                <a:solidFill>
                  <a:srgbClr val="4A4A4A"/>
                </a:solidFill>
                <a:latin typeface="Prompt" panose="00000500000000000000" pitchFamily="2" charset="-34"/>
                <a:cs typeface="Prompt" panose="00000500000000000000" pitchFamily="2" charset="-34"/>
              </a:rPr>
              <a:t>t per the Code)</a:t>
            </a:r>
            <a:endParaRPr lang="en-US" b="0" i="0" dirty="0">
              <a:solidFill>
                <a:srgbClr val="4A4A4A"/>
              </a:solidFill>
              <a:effectLst/>
              <a:latin typeface="Prompt" panose="00000500000000000000" pitchFamily="2" charset="-34"/>
              <a:cs typeface="Prompt" panose="00000500000000000000" pitchFamily="2" charset="-34"/>
            </a:endParaRPr>
          </a:p>
          <a:p>
            <a:pPr algn="l">
              <a:lnSpc>
                <a:spcPct val="125000"/>
              </a:lnSpc>
            </a:pPr>
            <a:r>
              <a:rPr lang="en-US" b="0" i="0" dirty="0">
                <a:solidFill>
                  <a:srgbClr val="4A4A4A"/>
                </a:solidFill>
                <a:effectLst/>
                <a:latin typeface="Prompt" panose="00000500000000000000" pitchFamily="2" charset="-34"/>
                <a:cs typeface="Prompt" panose="00000500000000000000" pitchFamily="2" charset="-34"/>
              </a:rPr>
              <a:t>The contractor is confusing this law with the requirements for getting or renewing a business license from a city or county.  OCGA §36-60-6 exempts employers with 10 or fewer employers from E-Verify requirements as a prerequisite for getting or renewing a business license.</a:t>
            </a:r>
          </a:p>
          <a:p>
            <a:pPr algn="l">
              <a:lnSpc>
                <a:spcPct val="125000"/>
              </a:lnSpc>
            </a:pPr>
            <a:r>
              <a:rPr lang="en-US" b="1" dirty="0">
                <a:solidFill>
                  <a:srgbClr val="4A4A4A"/>
                </a:solidFill>
                <a:highlight>
                  <a:srgbClr val="FFFF00"/>
                </a:highlight>
                <a:latin typeface="Prompt" panose="00000500000000000000" pitchFamily="2" charset="-34"/>
                <a:cs typeface="Prompt" panose="00000500000000000000" pitchFamily="2" charset="-34"/>
              </a:rPr>
              <a:t>These are two different laws.  A vendor with even one employee must register for and use E-Verify in order to provide services to GA government entities even if they are exempt for purposes of obtaining a business license. </a:t>
            </a:r>
            <a:endParaRPr lang="en-US" b="1" dirty="0">
              <a:highlight>
                <a:srgbClr val="FFFF00"/>
              </a:highlight>
            </a:endParaRPr>
          </a:p>
        </p:txBody>
      </p:sp>
    </p:spTree>
    <p:extLst>
      <p:ext uri="{BB962C8B-B14F-4D97-AF65-F5344CB8AC3E}">
        <p14:creationId xmlns:p14="http://schemas.microsoft.com/office/powerpoint/2010/main" val="321555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C8A3-32D2-4A62-9C9D-68A23FF32CD7}"/>
              </a:ext>
            </a:extLst>
          </p:cNvPr>
          <p:cNvSpPr>
            <a:spLocks noGrp="1"/>
          </p:cNvSpPr>
          <p:nvPr>
            <p:ph type="title"/>
          </p:nvPr>
        </p:nvSpPr>
        <p:spPr>
          <a:xfrm>
            <a:off x="945157" y="741217"/>
            <a:ext cx="10515600" cy="4883727"/>
          </a:xfrm>
        </p:spPr>
        <p:txBody>
          <a:bodyPr/>
          <a:lstStyle/>
          <a:p>
            <a:r>
              <a:rPr lang="en-US" sz="6600" dirty="0"/>
              <a:t>We need to do business with a foreign company?  Are they required to use E-Verify?</a:t>
            </a:r>
          </a:p>
        </p:txBody>
      </p:sp>
    </p:spTree>
    <p:extLst>
      <p:ext uri="{BB962C8B-B14F-4D97-AF65-F5344CB8AC3E}">
        <p14:creationId xmlns:p14="http://schemas.microsoft.com/office/powerpoint/2010/main" val="419592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E1D8-3CCE-40A8-A322-78254AE65DA7}"/>
              </a:ext>
            </a:extLst>
          </p:cNvPr>
          <p:cNvSpPr>
            <a:spLocks noGrp="1"/>
          </p:cNvSpPr>
          <p:nvPr>
            <p:ph type="title"/>
          </p:nvPr>
        </p:nvSpPr>
        <p:spPr>
          <a:xfrm>
            <a:off x="3211285" y="2072934"/>
            <a:ext cx="6346371" cy="1356065"/>
          </a:xfrm>
        </p:spPr>
        <p:txBody>
          <a:bodyPr/>
          <a:lstStyle/>
          <a:p>
            <a:pPr algn="ctr"/>
            <a:r>
              <a:rPr lang="en-US" sz="3600" dirty="0"/>
              <a:t>Title 13</a:t>
            </a:r>
            <a:br>
              <a:rPr lang="en-US" sz="3600" dirty="0"/>
            </a:br>
            <a:r>
              <a:rPr lang="en-US" sz="3600" dirty="0"/>
              <a:t>Compliance Requirements</a:t>
            </a:r>
          </a:p>
        </p:txBody>
      </p:sp>
      <p:pic>
        <p:nvPicPr>
          <p:cNvPr id="4" name="Content Placeholder 3">
            <a:extLst>
              <a:ext uri="{FF2B5EF4-FFF2-40B4-BE49-F238E27FC236}">
                <a16:creationId xmlns:a16="http://schemas.microsoft.com/office/drawing/2014/main" id="{D2B09538-AF53-4CC1-96E0-64AB7CE758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8601" y="3881777"/>
            <a:ext cx="2619375" cy="1914525"/>
          </a:xfrm>
          <a:prstGeom prst="rect">
            <a:avLst/>
          </a:prstGeom>
        </p:spPr>
      </p:pic>
    </p:spTree>
    <p:extLst>
      <p:ext uri="{BB962C8B-B14F-4D97-AF65-F5344CB8AC3E}">
        <p14:creationId xmlns:p14="http://schemas.microsoft.com/office/powerpoint/2010/main" val="112256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0990-C253-4C30-BDE2-E14C50574289}"/>
              </a:ext>
            </a:extLst>
          </p:cNvPr>
          <p:cNvSpPr>
            <a:spLocks noGrp="1"/>
          </p:cNvSpPr>
          <p:nvPr>
            <p:ph type="title"/>
          </p:nvPr>
        </p:nvSpPr>
        <p:spPr/>
        <p:txBody>
          <a:bodyPr/>
          <a:lstStyle/>
          <a:p>
            <a:r>
              <a:rPr lang="en-US" dirty="0"/>
              <a:t>We need to do business with a foreign company?  Are they required to use E-Verify?</a:t>
            </a:r>
          </a:p>
        </p:txBody>
      </p:sp>
      <p:sp>
        <p:nvSpPr>
          <p:cNvPr id="3" name="Content Placeholder 2">
            <a:extLst>
              <a:ext uri="{FF2B5EF4-FFF2-40B4-BE49-F238E27FC236}">
                <a16:creationId xmlns:a16="http://schemas.microsoft.com/office/drawing/2014/main" id="{22A1F4CA-819A-41EF-A1D1-B746522744DE}"/>
              </a:ext>
            </a:extLst>
          </p:cNvPr>
          <p:cNvSpPr>
            <a:spLocks noGrp="1"/>
          </p:cNvSpPr>
          <p:nvPr>
            <p:ph idx="1"/>
          </p:nvPr>
        </p:nvSpPr>
        <p:spPr/>
        <p:txBody>
          <a:bodyPr/>
          <a:lstStyle/>
          <a:p>
            <a:pPr>
              <a:lnSpc>
                <a:spcPct val="125000"/>
              </a:lnSpc>
            </a:pPr>
            <a:r>
              <a:rPr lang="en-US" dirty="0"/>
              <a:t>Only vendors in the United States are eligible to obtain an E-Verify number.  Therefore, it is not applicable to request such documentation from a foreign company that you contract with for services.  </a:t>
            </a:r>
          </a:p>
          <a:p>
            <a:pPr>
              <a:lnSpc>
                <a:spcPct val="125000"/>
              </a:lnSpc>
            </a:pPr>
            <a:endParaRPr lang="en-US" dirty="0"/>
          </a:p>
          <a:p>
            <a:pPr>
              <a:lnSpc>
                <a:spcPct val="125000"/>
              </a:lnSpc>
            </a:pPr>
            <a:r>
              <a:rPr lang="en-US" dirty="0"/>
              <a:t>However, public employers need to take steps to </a:t>
            </a:r>
            <a:r>
              <a:rPr lang="en-US" b="1" dirty="0"/>
              <a:t>ensure that any visitors from a foreign business are lawfully allowed to be in the United States by ensuring such visitors have the appropriate Visas and other applicable documents</a:t>
            </a:r>
            <a:r>
              <a:rPr lang="en-US" dirty="0"/>
              <a:t>.</a:t>
            </a:r>
          </a:p>
        </p:txBody>
      </p:sp>
    </p:spTree>
    <p:extLst>
      <p:ext uri="{BB962C8B-B14F-4D97-AF65-F5344CB8AC3E}">
        <p14:creationId xmlns:p14="http://schemas.microsoft.com/office/powerpoint/2010/main" val="39410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6E0C-A3A8-4F3B-884C-F8444B2C3901}"/>
              </a:ext>
            </a:extLst>
          </p:cNvPr>
          <p:cNvSpPr>
            <a:spLocks noGrp="1"/>
          </p:cNvSpPr>
          <p:nvPr>
            <p:ph type="title"/>
          </p:nvPr>
        </p:nvSpPr>
        <p:spPr>
          <a:xfrm>
            <a:off x="1069848" y="685799"/>
            <a:ext cx="10515600" cy="4620491"/>
          </a:xfrm>
        </p:spPr>
        <p:txBody>
          <a:bodyPr/>
          <a:lstStyle/>
          <a:p>
            <a:r>
              <a:rPr lang="en-US" sz="6000" dirty="0"/>
              <a:t>Once I </a:t>
            </a:r>
            <a:r>
              <a:rPr lang="en-US" sz="6000" dirty="0" smtClean="0"/>
              <a:t> receive </a:t>
            </a:r>
            <a:r>
              <a:rPr lang="en-US" sz="6000" dirty="0"/>
              <a:t>an affidavit from a vendor can I </a:t>
            </a:r>
            <a:r>
              <a:rPr lang="en-US" sz="6000" dirty="0" smtClean="0"/>
              <a:t> apply </a:t>
            </a:r>
            <a:r>
              <a:rPr lang="en-US" sz="6000" dirty="0"/>
              <a:t>that affidavit to all future projects?</a:t>
            </a:r>
          </a:p>
        </p:txBody>
      </p:sp>
    </p:spTree>
    <p:extLst>
      <p:ext uri="{BB962C8B-B14F-4D97-AF65-F5344CB8AC3E}">
        <p14:creationId xmlns:p14="http://schemas.microsoft.com/office/powerpoint/2010/main" val="13181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6E0C-A3A8-4F3B-884C-F8444B2C3901}"/>
              </a:ext>
            </a:extLst>
          </p:cNvPr>
          <p:cNvSpPr>
            <a:spLocks noGrp="1"/>
          </p:cNvSpPr>
          <p:nvPr>
            <p:ph type="title"/>
          </p:nvPr>
        </p:nvSpPr>
        <p:spPr/>
        <p:txBody>
          <a:bodyPr/>
          <a:lstStyle/>
          <a:p>
            <a:r>
              <a:rPr lang="en-US" dirty="0"/>
              <a:t>Once I receive an affidavit from a vendor can I apply that affidavit to all future projects?</a:t>
            </a:r>
          </a:p>
        </p:txBody>
      </p:sp>
      <p:sp>
        <p:nvSpPr>
          <p:cNvPr id="4" name="Content Placeholder 3">
            <a:extLst>
              <a:ext uri="{FF2B5EF4-FFF2-40B4-BE49-F238E27FC236}">
                <a16:creationId xmlns:a16="http://schemas.microsoft.com/office/drawing/2014/main" id="{A0ADDB94-A3C4-493B-8F9B-0CB522FA55B9}"/>
              </a:ext>
            </a:extLst>
          </p:cNvPr>
          <p:cNvSpPr>
            <a:spLocks noGrp="1"/>
          </p:cNvSpPr>
          <p:nvPr>
            <p:ph idx="1"/>
          </p:nvPr>
        </p:nvSpPr>
        <p:spPr>
          <a:xfrm>
            <a:off x="1069848" y="1589088"/>
            <a:ext cx="10515600" cy="4451493"/>
          </a:xfrm>
        </p:spPr>
        <p:txBody>
          <a:bodyPr/>
          <a:lstStyle/>
          <a:p>
            <a:pPr>
              <a:lnSpc>
                <a:spcPct val="125000"/>
              </a:lnSpc>
            </a:pPr>
            <a:r>
              <a:rPr lang="en-US" dirty="0"/>
              <a:t>No, the Affidavit requires the vendor to specify the project in which they are working on.  </a:t>
            </a:r>
          </a:p>
          <a:p>
            <a:pPr>
              <a:lnSpc>
                <a:spcPct val="125000"/>
              </a:lnSpc>
            </a:pPr>
            <a:r>
              <a:rPr lang="en-US" dirty="0"/>
              <a:t>Because projects differ, there may be a need for different sub-contractors.  </a:t>
            </a:r>
          </a:p>
          <a:p>
            <a:pPr>
              <a:lnSpc>
                <a:spcPct val="125000"/>
              </a:lnSpc>
            </a:pPr>
            <a:r>
              <a:rPr lang="en-US" dirty="0"/>
              <a:t>Also, you do not want to assume the vendor has continued to use E-Verify into the future.  They must document their continuation in the Program.</a:t>
            </a:r>
          </a:p>
          <a:p>
            <a:pPr>
              <a:lnSpc>
                <a:spcPct val="125000"/>
              </a:lnSpc>
            </a:pPr>
            <a:r>
              <a:rPr lang="en-US" dirty="0"/>
              <a:t>Therefore, </a:t>
            </a:r>
            <a:r>
              <a:rPr lang="en-US" b="1" dirty="0"/>
              <a:t>the Attorney General has determined that an entity must obtain a new E-Verify Affidavit each time they contract with a vendor</a:t>
            </a:r>
            <a:r>
              <a:rPr lang="en-US" dirty="0"/>
              <a:t>.  This applies for multiple contracts in the same year as well as contracts from one year to the next.</a:t>
            </a:r>
          </a:p>
        </p:txBody>
      </p:sp>
    </p:spTree>
    <p:extLst>
      <p:ext uri="{BB962C8B-B14F-4D97-AF65-F5344CB8AC3E}">
        <p14:creationId xmlns:p14="http://schemas.microsoft.com/office/powerpoint/2010/main" val="19204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CB4B-AB3A-4672-BB05-742C3D2DC63C}"/>
              </a:ext>
            </a:extLst>
          </p:cNvPr>
          <p:cNvSpPr>
            <a:spLocks noGrp="1"/>
          </p:cNvSpPr>
          <p:nvPr>
            <p:ph type="title"/>
          </p:nvPr>
        </p:nvSpPr>
        <p:spPr>
          <a:xfrm>
            <a:off x="1069848" y="685800"/>
            <a:ext cx="10515600" cy="5105400"/>
          </a:xfrm>
        </p:spPr>
        <p:txBody>
          <a:bodyPr/>
          <a:lstStyle/>
          <a:p>
            <a:r>
              <a:rPr lang="en-US" sz="6000" dirty="0"/>
              <a:t>We never use contracts.  We just issue purchase orders.  Do I </a:t>
            </a:r>
            <a:r>
              <a:rPr lang="en-US" sz="6000" dirty="0" smtClean="0"/>
              <a:t> need </a:t>
            </a:r>
            <a:r>
              <a:rPr lang="en-US" sz="6000" dirty="0"/>
              <a:t>to get an affidavit from the vendor?</a:t>
            </a:r>
          </a:p>
        </p:txBody>
      </p:sp>
    </p:spTree>
    <p:extLst>
      <p:ext uri="{BB962C8B-B14F-4D97-AF65-F5344CB8AC3E}">
        <p14:creationId xmlns:p14="http://schemas.microsoft.com/office/powerpoint/2010/main" val="292516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CB4B-AB3A-4672-BB05-742C3D2DC63C}"/>
              </a:ext>
            </a:extLst>
          </p:cNvPr>
          <p:cNvSpPr>
            <a:spLocks noGrp="1"/>
          </p:cNvSpPr>
          <p:nvPr>
            <p:ph type="title"/>
          </p:nvPr>
        </p:nvSpPr>
        <p:spPr/>
        <p:txBody>
          <a:bodyPr/>
          <a:lstStyle/>
          <a:p>
            <a:r>
              <a:rPr lang="en-US" dirty="0"/>
              <a:t>We never use contracts.  We just issue POs.  Do I </a:t>
            </a:r>
            <a:r>
              <a:rPr lang="en-US" dirty="0" smtClean="0"/>
              <a:t> need </a:t>
            </a:r>
            <a:r>
              <a:rPr lang="en-US" dirty="0"/>
              <a:t>to get an affidavit from the vendor?</a:t>
            </a:r>
          </a:p>
        </p:txBody>
      </p:sp>
      <p:sp>
        <p:nvSpPr>
          <p:cNvPr id="3" name="Content Placeholder 2">
            <a:extLst>
              <a:ext uri="{FF2B5EF4-FFF2-40B4-BE49-F238E27FC236}">
                <a16:creationId xmlns:a16="http://schemas.microsoft.com/office/drawing/2014/main" id="{0909C3E7-A970-4C38-920B-0236D327A7D9}"/>
              </a:ext>
            </a:extLst>
          </p:cNvPr>
          <p:cNvSpPr>
            <a:spLocks noGrp="1"/>
          </p:cNvSpPr>
          <p:nvPr>
            <p:ph idx="1"/>
          </p:nvPr>
        </p:nvSpPr>
        <p:spPr/>
        <p:txBody>
          <a:bodyPr/>
          <a:lstStyle/>
          <a:p>
            <a:pPr>
              <a:lnSpc>
                <a:spcPct val="125000"/>
              </a:lnSpc>
            </a:pPr>
            <a:r>
              <a:rPr lang="en-US" dirty="0"/>
              <a:t>Yes, according to guidance issued by the Attorney General’s Office, </a:t>
            </a:r>
            <a:r>
              <a:rPr lang="en-US" b="1" dirty="0"/>
              <a:t>a PO is a contract</a:t>
            </a:r>
            <a:r>
              <a:rPr lang="en-US" dirty="0"/>
              <a:t>.  </a:t>
            </a:r>
          </a:p>
          <a:p>
            <a:pPr>
              <a:lnSpc>
                <a:spcPct val="125000"/>
              </a:lnSpc>
            </a:pPr>
            <a:r>
              <a:rPr lang="en-US" dirty="0"/>
              <a:t>Therefore, if the expense is for services that exceed $2,499.99, you are required to obtain an affidavit from the vendor prior to issuing the PO. </a:t>
            </a:r>
          </a:p>
        </p:txBody>
      </p:sp>
    </p:spTree>
    <p:extLst>
      <p:ext uri="{BB962C8B-B14F-4D97-AF65-F5344CB8AC3E}">
        <p14:creationId xmlns:p14="http://schemas.microsoft.com/office/powerpoint/2010/main" val="4168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7059-DC69-4215-8E13-D7D5691586E0}"/>
              </a:ext>
            </a:extLst>
          </p:cNvPr>
          <p:cNvSpPr>
            <a:spLocks noGrp="1"/>
          </p:cNvSpPr>
          <p:nvPr>
            <p:ph type="title"/>
          </p:nvPr>
        </p:nvSpPr>
        <p:spPr>
          <a:xfrm>
            <a:off x="1069848" y="685799"/>
            <a:ext cx="10515600" cy="5022273"/>
          </a:xfrm>
        </p:spPr>
        <p:txBody>
          <a:bodyPr/>
          <a:lstStyle/>
          <a:p>
            <a:r>
              <a:rPr lang="en-US" sz="6600" dirty="0"/>
              <a:t>My vendor is charging me $3,000 for goods and $500 for services.  Do I </a:t>
            </a:r>
            <a:r>
              <a:rPr lang="en-US" sz="6600" dirty="0" smtClean="0"/>
              <a:t> need </a:t>
            </a:r>
            <a:r>
              <a:rPr lang="en-US" sz="6600" dirty="0"/>
              <a:t>an affidavit?</a:t>
            </a:r>
          </a:p>
        </p:txBody>
      </p:sp>
    </p:spTree>
    <p:extLst>
      <p:ext uri="{BB962C8B-B14F-4D97-AF65-F5344CB8AC3E}">
        <p14:creationId xmlns:p14="http://schemas.microsoft.com/office/powerpoint/2010/main" val="55839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7059-DC69-4215-8E13-D7D5691586E0}"/>
              </a:ext>
            </a:extLst>
          </p:cNvPr>
          <p:cNvSpPr>
            <a:spLocks noGrp="1"/>
          </p:cNvSpPr>
          <p:nvPr>
            <p:ph type="title"/>
          </p:nvPr>
        </p:nvSpPr>
        <p:spPr/>
        <p:txBody>
          <a:bodyPr/>
          <a:lstStyle/>
          <a:p>
            <a:r>
              <a:rPr lang="en-US" dirty="0"/>
              <a:t>My vendor is charging me $3,000 for goods and $500 for services.  Do I </a:t>
            </a:r>
            <a:r>
              <a:rPr lang="en-US" dirty="0" smtClean="0"/>
              <a:t> need </a:t>
            </a:r>
            <a:r>
              <a:rPr lang="en-US" dirty="0"/>
              <a:t>an affidavit?</a:t>
            </a:r>
          </a:p>
        </p:txBody>
      </p:sp>
      <p:sp>
        <p:nvSpPr>
          <p:cNvPr id="3" name="Content Placeholder 2">
            <a:extLst>
              <a:ext uri="{FF2B5EF4-FFF2-40B4-BE49-F238E27FC236}">
                <a16:creationId xmlns:a16="http://schemas.microsoft.com/office/drawing/2014/main" id="{C7D7C2E9-0360-4A87-9B50-73622231B50C}"/>
              </a:ext>
            </a:extLst>
          </p:cNvPr>
          <p:cNvSpPr>
            <a:spLocks noGrp="1"/>
          </p:cNvSpPr>
          <p:nvPr>
            <p:ph idx="1"/>
          </p:nvPr>
        </p:nvSpPr>
        <p:spPr/>
        <p:txBody>
          <a:bodyPr/>
          <a:lstStyle/>
          <a:p>
            <a:pPr>
              <a:lnSpc>
                <a:spcPct val="125000"/>
              </a:lnSpc>
            </a:pPr>
            <a:r>
              <a:rPr lang="en-US" dirty="0"/>
              <a:t>No, although the total expense is above $2,499.99, the costs related to services is below this threshold.  Therefore, an affidavit is not required.</a:t>
            </a:r>
          </a:p>
        </p:txBody>
      </p:sp>
    </p:spTree>
    <p:extLst>
      <p:ext uri="{BB962C8B-B14F-4D97-AF65-F5344CB8AC3E}">
        <p14:creationId xmlns:p14="http://schemas.microsoft.com/office/powerpoint/2010/main" val="2707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0134-383E-4DEE-94F6-E8333371BAF0}"/>
              </a:ext>
            </a:extLst>
          </p:cNvPr>
          <p:cNvSpPr>
            <a:spLocks noGrp="1"/>
          </p:cNvSpPr>
          <p:nvPr>
            <p:ph type="title"/>
          </p:nvPr>
        </p:nvSpPr>
        <p:spPr/>
        <p:txBody>
          <a:bodyPr/>
          <a:lstStyle/>
          <a:p>
            <a:r>
              <a:rPr lang="en-US" dirty="0" smtClean="0"/>
              <a:t>Resource </a:t>
            </a:r>
            <a:r>
              <a:rPr lang="en-US" dirty="0"/>
              <a:t>Contact Information</a:t>
            </a:r>
          </a:p>
        </p:txBody>
      </p:sp>
      <p:sp>
        <p:nvSpPr>
          <p:cNvPr id="3" name="Content Placeholder 2">
            <a:extLst>
              <a:ext uri="{FF2B5EF4-FFF2-40B4-BE49-F238E27FC236}">
                <a16:creationId xmlns:a16="http://schemas.microsoft.com/office/drawing/2014/main" id="{8F69AF2A-0679-412F-A166-E0346B6D2379}"/>
              </a:ext>
            </a:extLst>
          </p:cNvPr>
          <p:cNvSpPr>
            <a:spLocks noGrp="1"/>
          </p:cNvSpPr>
          <p:nvPr>
            <p:ph idx="1"/>
          </p:nvPr>
        </p:nvSpPr>
        <p:spPr>
          <a:xfrm>
            <a:off x="1069848" y="1825625"/>
            <a:ext cx="10515600" cy="2256518"/>
          </a:xfrm>
        </p:spPr>
        <p:txBody>
          <a:bodyPr anchor="ctr"/>
          <a:lstStyle/>
          <a:p>
            <a:pPr algn="ctr"/>
            <a:r>
              <a:rPr lang="en-US" sz="2400" dirty="0"/>
              <a:t>Carol Schwinne, Director</a:t>
            </a:r>
          </a:p>
          <a:p>
            <a:pPr algn="ctr"/>
            <a:r>
              <a:rPr lang="en-US" sz="2400" dirty="0"/>
              <a:t>Department of Audits and Accounts</a:t>
            </a:r>
          </a:p>
          <a:p>
            <a:pPr algn="ctr"/>
            <a:r>
              <a:rPr lang="en-US" sz="2400" dirty="0">
                <a:hlinkClick r:id="rId2"/>
              </a:rPr>
              <a:t>schwinne@audits.ga.gov</a:t>
            </a:r>
            <a:endParaRPr lang="en-US" sz="2400" dirty="0"/>
          </a:p>
          <a:p>
            <a:pPr algn="ctr"/>
            <a:r>
              <a:rPr lang="en-US" sz="2400" dirty="0"/>
              <a:t>404-463-2670</a:t>
            </a:r>
          </a:p>
        </p:txBody>
      </p:sp>
    </p:spTree>
    <p:extLst>
      <p:ext uri="{BB962C8B-B14F-4D97-AF65-F5344CB8AC3E}">
        <p14:creationId xmlns:p14="http://schemas.microsoft.com/office/powerpoint/2010/main" val="276093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FF70760F-2F53-41C1-8372-CDEBD9C590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143" y="1054440"/>
            <a:ext cx="6511471"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9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8E86-56E3-4742-B6AD-F2328EC408D3}"/>
              </a:ext>
            </a:extLst>
          </p:cNvPr>
          <p:cNvSpPr>
            <a:spLocks noGrp="1"/>
          </p:cNvSpPr>
          <p:nvPr>
            <p:ph type="title"/>
          </p:nvPr>
        </p:nvSpPr>
        <p:spPr/>
        <p:txBody>
          <a:bodyPr/>
          <a:lstStyle/>
          <a:p>
            <a:r>
              <a:rPr lang="en-US" dirty="0"/>
              <a:t>Two Legal Requirements Under O.C.G.A</a:t>
            </a:r>
            <a:r>
              <a:rPr lang="en-US" dirty="0">
                <a:solidFill>
                  <a:srgbClr val="0E4469"/>
                </a:solidFill>
              </a:rPr>
              <a:t>. </a:t>
            </a:r>
            <a:r>
              <a:rPr lang="en-US" sz="2800" dirty="0">
                <a:solidFill>
                  <a:srgbClr val="0E4469"/>
                </a:solidFill>
              </a:rPr>
              <a:t>§13-10-91</a:t>
            </a:r>
            <a:endParaRPr lang="en-US" dirty="0">
              <a:solidFill>
                <a:srgbClr val="0E4469"/>
              </a:solidFill>
            </a:endParaRPr>
          </a:p>
        </p:txBody>
      </p:sp>
      <p:sp>
        <p:nvSpPr>
          <p:cNvPr id="3" name="Content Placeholder 2">
            <a:extLst>
              <a:ext uri="{FF2B5EF4-FFF2-40B4-BE49-F238E27FC236}">
                <a16:creationId xmlns:a16="http://schemas.microsoft.com/office/drawing/2014/main" id="{CE6C5567-B0A4-4545-B0F4-1BFFC7A60760}"/>
              </a:ext>
            </a:extLst>
          </p:cNvPr>
          <p:cNvSpPr>
            <a:spLocks noGrp="1"/>
          </p:cNvSpPr>
          <p:nvPr>
            <p:ph idx="1"/>
          </p:nvPr>
        </p:nvSpPr>
        <p:spPr>
          <a:xfrm>
            <a:off x="1069848" y="1589088"/>
            <a:ext cx="10515600" cy="3781425"/>
          </a:xfrm>
        </p:spPr>
        <p:txBody>
          <a:bodyPr/>
          <a:lstStyle/>
          <a:p>
            <a:pPr marL="342900" indent="-342900">
              <a:lnSpc>
                <a:spcPct val="125000"/>
              </a:lnSpc>
              <a:buFont typeface="Arial" panose="020B0604020202020204" pitchFamily="34" charset="0"/>
              <a:buChar char="•"/>
            </a:pPr>
            <a:r>
              <a:rPr lang="en-US" sz="2400" dirty="0"/>
              <a:t>Every public employer must register and participate in the Federal Work Authorization Program to verify that newly hired employees are eligible to work in the United States. </a:t>
            </a:r>
            <a:endParaRPr lang="en-US" sz="2400" dirty="0" smtClean="0"/>
          </a:p>
          <a:p>
            <a:pPr marL="342900" indent="-342900">
              <a:lnSpc>
                <a:spcPct val="125000"/>
              </a:lnSpc>
              <a:buFont typeface="Arial" panose="020B0604020202020204" pitchFamily="34" charset="0"/>
              <a:buChar char="•"/>
            </a:pPr>
            <a:r>
              <a:rPr lang="en-US" sz="2400" dirty="0" smtClean="0"/>
              <a:t>A </a:t>
            </a:r>
            <a:r>
              <a:rPr lang="en-US" sz="2400" dirty="0"/>
              <a:t>public employer shall not enter into a contract for the physical performance of services unless the contractor registers for and participates in the Federal Work Authorization Program. </a:t>
            </a:r>
          </a:p>
        </p:txBody>
      </p:sp>
    </p:spTree>
    <p:extLst>
      <p:ext uri="{BB962C8B-B14F-4D97-AF65-F5344CB8AC3E}">
        <p14:creationId xmlns:p14="http://schemas.microsoft.com/office/powerpoint/2010/main" val="370852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19222-EB25-4284-ABB2-98B464DB10DA}"/>
              </a:ext>
            </a:extLst>
          </p:cNvPr>
          <p:cNvSpPr>
            <a:spLocks noGrp="1"/>
          </p:cNvSpPr>
          <p:nvPr>
            <p:ph idx="1"/>
          </p:nvPr>
        </p:nvSpPr>
        <p:spPr>
          <a:xfrm>
            <a:off x="1069848" y="2253343"/>
            <a:ext cx="10515600" cy="1828800"/>
          </a:xfrm>
        </p:spPr>
        <p:txBody>
          <a:bodyPr/>
          <a:lstStyle/>
          <a:p>
            <a:pPr algn="ctr"/>
            <a:r>
              <a:rPr lang="en-US" sz="4000" dirty="0"/>
              <a:t>The Federal Work Authorization Program is more commonly referred to as:  </a:t>
            </a:r>
          </a:p>
          <a:p>
            <a:pPr algn="ctr"/>
            <a:r>
              <a:rPr lang="en-US" sz="4000" dirty="0"/>
              <a:t>E-Verify.</a:t>
            </a:r>
          </a:p>
          <a:p>
            <a:pPr algn="ctr"/>
            <a:endParaRPr lang="en-US" sz="4000" dirty="0"/>
          </a:p>
          <a:p>
            <a:endParaRPr lang="en-US" dirty="0"/>
          </a:p>
        </p:txBody>
      </p:sp>
    </p:spTree>
    <p:extLst>
      <p:ext uri="{BB962C8B-B14F-4D97-AF65-F5344CB8AC3E}">
        <p14:creationId xmlns:p14="http://schemas.microsoft.com/office/powerpoint/2010/main" val="424410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D122-0412-4509-B516-2537024BB847}"/>
              </a:ext>
            </a:extLst>
          </p:cNvPr>
          <p:cNvSpPr>
            <a:spLocks noGrp="1"/>
          </p:cNvSpPr>
          <p:nvPr>
            <p:ph type="title"/>
          </p:nvPr>
        </p:nvSpPr>
        <p:spPr/>
        <p:txBody>
          <a:bodyPr/>
          <a:lstStyle/>
          <a:p>
            <a:r>
              <a:rPr lang="en-US" dirty="0"/>
              <a:t>Verification of New Employees</a:t>
            </a:r>
          </a:p>
        </p:txBody>
      </p:sp>
      <p:sp>
        <p:nvSpPr>
          <p:cNvPr id="3" name="Content Placeholder 2">
            <a:extLst>
              <a:ext uri="{FF2B5EF4-FFF2-40B4-BE49-F238E27FC236}">
                <a16:creationId xmlns:a16="http://schemas.microsoft.com/office/drawing/2014/main" id="{6C354580-5819-4CAE-9B05-33B7F44CA9D0}"/>
              </a:ext>
            </a:extLst>
          </p:cNvPr>
          <p:cNvSpPr>
            <a:spLocks noGrp="1"/>
          </p:cNvSpPr>
          <p:nvPr>
            <p:ph idx="1"/>
          </p:nvPr>
        </p:nvSpPr>
        <p:spPr>
          <a:xfrm>
            <a:off x="1069848" y="1393371"/>
            <a:ext cx="10515600" cy="4343400"/>
          </a:xfrm>
        </p:spPr>
        <p:txBody>
          <a:bodyPr/>
          <a:lstStyle/>
          <a:p>
            <a:pPr marL="342900" indent="-342900">
              <a:buFont typeface="Arial" panose="020B0604020202020204" pitchFamily="34" charset="0"/>
              <a:buChar char="•"/>
            </a:pPr>
            <a:r>
              <a:rPr lang="en-US" dirty="0"/>
              <a:t>Public employers must use E-Verify to confirm employment eligibility of all new hires.  </a:t>
            </a:r>
          </a:p>
          <a:p>
            <a:pPr marL="342900" indent="-342900">
              <a:buFont typeface="Arial" panose="020B0604020202020204" pitchFamily="34" charset="0"/>
              <a:buChar char="•"/>
            </a:pPr>
            <a:r>
              <a:rPr lang="en-US" dirty="0"/>
              <a:t>E-Verify is in addition to the I-9 Form that is required.</a:t>
            </a:r>
          </a:p>
          <a:p>
            <a:pPr marL="342900" indent="-342900">
              <a:buFont typeface="Arial" panose="020B0604020202020204" pitchFamily="34" charset="0"/>
              <a:buChar char="•"/>
            </a:pPr>
            <a:r>
              <a:rPr lang="en-US" dirty="0"/>
              <a:t>Employers must complete the verification process within 3 days of a person’s start date.</a:t>
            </a:r>
          </a:p>
          <a:p>
            <a:pPr marL="342900" indent="-342900">
              <a:buFont typeface="Arial" panose="020B0604020202020204" pitchFamily="34" charset="0"/>
              <a:buChar char="•"/>
            </a:pPr>
            <a:r>
              <a:rPr lang="en-US" dirty="0"/>
              <a:t>Employers will receive results within 24-36 hours of verification request.  If employee does not meet eligibility criteria, you will receive guidance on next steps.</a:t>
            </a:r>
          </a:p>
          <a:p>
            <a:pPr marL="342900" indent="-342900">
              <a:buFont typeface="Arial" panose="020B0604020202020204" pitchFamily="34" charset="0"/>
              <a:buChar char="•"/>
            </a:pPr>
            <a:r>
              <a:rPr lang="en-US" dirty="0"/>
              <a:t>This is a forward-looking process.  An employer does not have to go back and verify persons hired prior to the date they received an E-Verify number.</a:t>
            </a:r>
          </a:p>
          <a:p>
            <a:pPr marL="342900" indent="-342900">
              <a:buFont typeface="Arial" panose="020B0604020202020204" pitchFamily="34" charset="0"/>
              <a:buChar char="•"/>
            </a:pPr>
            <a:r>
              <a:rPr lang="en-US" dirty="0"/>
              <a:t>E-Verify is administered by the U.S. Customs and Immigration Service.  The website for USCIS is:  https://www.uscis.gov.</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9872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5F6A-41E1-4BEE-99D2-4A07D0E05971}"/>
              </a:ext>
            </a:extLst>
          </p:cNvPr>
          <p:cNvSpPr>
            <a:spLocks noGrp="1"/>
          </p:cNvSpPr>
          <p:nvPr>
            <p:ph type="title"/>
          </p:nvPr>
        </p:nvSpPr>
        <p:spPr/>
        <p:txBody>
          <a:bodyPr/>
          <a:lstStyle/>
          <a:p>
            <a:r>
              <a:rPr lang="en-US" dirty="0"/>
              <a:t>Contractor Verification</a:t>
            </a:r>
          </a:p>
        </p:txBody>
      </p:sp>
      <p:sp>
        <p:nvSpPr>
          <p:cNvPr id="3" name="Content Placeholder 2">
            <a:extLst>
              <a:ext uri="{FF2B5EF4-FFF2-40B4-BE49-F238E27FC236}">
                <a16:creationId xmlns:a16="http://schemas.microsoft.com/office/drawing/2014/main" id="{5FBD954D-100E-443D-BD62-9FD8CCF56110}"/>
              </a:ext>
            </a:extLst>
          </p:cNvPr>
          <p:cNvSpPr>
            <a:spLocks noGrp="1"/>
          </p:cNvSpPr>
          <p:nvPr>
            <p:ph idx="1"/>
          </p:nvPr>
        </p:nvSpPr>
        <p:spPr/>
        <p:txBody>
          <a:bodyPr/>
          <a:lstStyle/>
          <a:p>
            <a:r>
              <a:rPr lang="en-US" sz="2800" dirty="0"/>
              <a:t>OCGA §13-10-91 (b) (1) says…</a:t>
            </a:r>
          </a:p>
          <a:p>
            <a:endParaRPr lang="en-US" sz="2800" dirty="0"/>
          </a:p>
          <a:p>
            <a:pPr>
              <a:lnSpc>
                <a:spcPct val="125000"/>
              </a:lnSpc>
            </a:pPr>
            <a:r>
              <a:rPr lang="en-US" sz="2800" dirty="0"/>
              <a:t>A public employer shall not enter into a contract for the </a:t>
            </a:r>
            <a:r>
              <a:rPr lang="en-US" sz="2800" dirty="0">
                <a:highlight>
                  <a:srgbClr val="FFFF00"/>
                </a:highlight>
              </a:rPr>
              <a:t>physical performance of services </a:t>
            </a:r>
            <a:r>
              <a:rPr lang="en-US" sz="2800" dirty="0"/>
              <a:t>unless the contractor registers for and participates in the Federal Work Authorization Program.</a:t>
            </a:r>
          </a:p>
        </p:txBody>
      </p:sp>
    </p:spTree>
    <p:extLst>
      <p:ext uri="{BB962C8B-B14F-4D97-AF65-F5344CB8AC3E}">
        <p14:creationId xmlns:p14="http://schemas.microsoft.com/office/powerpoint/2010/main" val="73741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53C0-FBA0-4D02-AC2B-9205730744F2}"/>
              </a:ext>
            </a:extLst>
          </p:cNvPr>
          <p:cNvSpPr>
            <a:spLocks noGrp="1"/>
          </p:cNvSpPr>
          <p:nvPr>
            <p:ph type="title"/>
          </p:nvPr>
        </p:nvSpPr>
        <p:spPr/>
        <p:txBody>
          <a:bodyPr/>
          <a:lstStyle/>
          <a:p>
            <a:r>
              <a:rPr lang="en-US" dirty="0"/>
              <a:t>What does Physical Performance of Services Mean?</a:t>
            </a:r>
          </a:p>
        </p:txBody>
      </p:sp>
      <p:sp>
        <p:nvSpPr>
          <p:cNvPr id="3" name="Content Placeholder 2">
            <a:extLst>
              <a:ext uri="{FF2B5EF4-FFF2-40B4-BE49-F238E27FC236}">
                <a16:creationId xmlns:a16="http://schemas.microsoft.com/office/drawing/2014/main" id="{809BF3CD-9274-40B5-9EDE-6C9F65083165}"/>
              </a:ext>
            </a:extLst>
          </p:cNvPr>
          <p:cNvSpPr>
            <a:spLocks noGrp="1"/>
          </p:cNvSpPr>
          <p:nvPr>
            <p:ph idx="1"/>
          </p:nvPr>
        </p:nvSpPr>
        <p:spPr/>
        <p:txBody>
          <a:bodyPr/>
          <a:lstStyle/>
          <a:p>
            <a:r>
              <a:rPr lang="en-US" sz="2400" dirty="0"/>
              <a:t>OCGA §13-10-90 (4) defines as….</a:t>
            </a:r>
          </a:p>
          <a:p>
            <a:endParaRPr lang="en-US" sz="2400" dirty="0"/>
          </a:p>
          <a:p>
            <a:pPr>
              <a:lnSpc>
                <a:spcPct val="125000"/>
              </a:lnSpc>
            </a:pPr>
            <a:r>
              <a:rPr lang="en-US" sz="2400" dirty="0"/>
              <a:t>Any performance of labor or services for a public employer using a bidding process or by contract wherein the labor or services exceed $2,499.99.</a:t>
            </a:r>
          </a:p>
        </p:txBody>
      </p:sp>
    </p:spTree>
    <p:extLst>
      <p:ext uri="{BB962C8B-B14F-4D97-AF65-F5344CB8AC3E}">
        <p14:creationId xmlns:p14="http://schemas.microsoft.com/office/powerpoint/2010/main" val="9202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529A-71FC-4BA9-8C05-82475B25823B}"/>
              </a:ext>
            </a:extLst>
          </p:cNvPr>
          <p:cNvSpPr>
            <a:spLocks noGrp="1"/>
          </p:cNvSpPr>
          <p:nvPr>
            <p:ph type="title"/>
          </p:nvPr>
        </p:nvSpPr>
        <p:spPr/>
        <p:txBody>
          <a:bodyPr/>
          <a:lstStyle/>
          <a:p>
            <a:r>
              <a:rPr lang="en-US" dirty="0"/>
              <a:t>Based on the definition, services include, but are not limited to…</a:t>
            </a:r>
          </a:p>
        </p:txBody>
      </p:sp>
      <p:sp>
        <p:nvSpPr>
          <p:cNvPr id="3" name="Content Placeholder 2">
            <a:extLst>
              <a:ext uri="{FF2B5EF4-FFF2-40B4-BE49-F238E27FC236}">
                <a16:creationId xmlns:a16="http://schemas.microsoft.com/office/drawing/2014/main" id="{AF480390-F9D7-45D2-A996-CC7A91001127}"/>
              </a:ext>
            </a:extLst>
          </p:cNvPr>
          <p:cNvSpPr>
            <a:spLocks noGrp="1"/>
          </p:cNvSpPr>
          <p:nvPr>
            <p:ph idx="1"/>
          </p:nvPr>
        </p:nvSpPr>
        <p:spPr/>
        <p:txBody>
          <a:bodyPr/>
          <a:lstStyle/>
          <a:p>
            <a:pPr marL="342900" indent="-342900">
              <a:buFont typeface="Arial" panose="020B0604020202020204" pitchFamily="34" charset="0"/>
              <a:buChar char="•"/>
            </a:pPr>
            <a:r>
              <a:rPr lang="en-US" dirty="0"/>
              <a:t>Routine maintenance and repair of existing structures</a:t>
            </a:r>
          </a:p>
          <a:p>
            <a:pPr marL="342900" indent="-342900">
              <a:buFont typeface="Arial" panose="020B0604020202020204" pitchFamily="34" charset="0"/>
              <a:buChar char="•"/>
            </a:pPr>
            <a:r>
              <a:rPr lang="en-US" dirty="0"/>
              <a:t>Services you need for your normal operations</a:t>
            </a:r>
          </a:p>
          <a:p>
            <a:pPr marL="342900" indent="-342900">
              <a:buFont typeface="Arial" panose="020B0604020202020204" pitchFamily="34" charset="0"/>
              <a:buChar char="•"/>
            </a:pPr>
            <a:r>
              <a:rPr lang="en-US" dirty="0"/>
              <a:t>Consultants and other professional services, like CPAs, actuaries, etc.</a:t>
            </a:r>
          </a:p>
          <a:p>
            <a:pPr marL="342900" indent="-342900">
              <a:buFont typeface="Arial" panose="020B0604020202020204" pitchFamily="34" charset="0"/>
              <a:buChar char="•"/>
            </a:pPr>
            <a:r>
              <a:rPr lang="en-US" dirty="0"/>
              <a:t>Trainers providing services</a:t>
            </a:r>
          </a:p>
          <a:p>
            <a:pPr marL="342900" indent="-342900">
              <a:buFont typeface="Arial" panose="020B0604020202020204" pitchFamily="34" charset="0"/>
              <a:buChar char="•"/>
            </a:pPr>
            <a:r>
              <a:rPr lang="en-US" dirty="0"/>
              <a:t>Repairs and maintenance for equipment </a:t>
            </a:r>
          </a:p>
          <a:p>
            <a:pPr marL="342900" indent="-342900">
              <a:buFont typeface="Arial" panose="020B0604020202020204" pitchFamily="34" charset="0"/>
              <a:buChar char="•"/>
            </a:pPr>
            <a:r>
              <a:rPr lang="en-US" dirty="0"/>
              <a:t>Service contracts you have for vehicles and other items</a:t>
            </a:r>
          </a:p>
          <a:p>
            <a:pPr marL="342900" indent="-342900">
              <a:buFont typeface="Arial" panose="020B0604020202020204" pitchFamily="34" charset="0"/>
              <a:buChar char="•"/>
            </a:pPr>
            <a:r>
              <a:rPr lang="en-US" dirty="0"/>
              <a:t>Non-routine services</a:t>
            </a:r>
          </a:p>
        </p:txBody>
      </p:sp>
    </p:spTree>
    <p:extLst>
      <p:ext uri="{BB962C8B-B14F-4D97-AF65-F5344CB8AC3E}">
        <p14:creationId xmlns:p14="http://schemas.microsoft.com/office/powerpoint/2010/main" val="286218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6AF4-3715-406E-A3EF-B902205C4637}"/>
              </a:ext>
            </a:extLst>
          </p:cNvPr>
          <p:cNvSpPr>
            <a:spLocks noGrp="1"/>
          </p:cNvSpPr>
          <p:nvPr>
            <p:ph type="title"/>
          </p:nvPr>
        </p:nvSpPr>
        <p:spPr/>
        <p:txBody>
          <a:bodyPr/>
          <a:lstStyle/>
          <a:p>
            <a:r>
              <a:rPr lang="en-US" dirty="0"/>
              <a:t>How do you document contractor participation in E-Verify program?</a:t>
            </a:r>
          </a:p>
        </p:txBody>
      </p:sp>
      <p:sp>
        <p:nvSpPr>
          <p:cNvPr id="3" name="Content Placeholder 2">
            <a:extLst>
              <a:ext uri="{FF2B5EF4-FFF2-40B4-BE49-F238E27FC236}">
                <a16:creationId xmlns:a16="http://schemas.microsoft.com/office/drawing/2014/main" id="{A9451A6E-3AAB-4166-9C32-E7D441FFD43E}"/>
              </a:ext>
            </a:extLst>
          </p:cNvPr>
          <p:cNvSpPr>
            <a:spLocks noGrp="1"/>
          </p:cNvSpPr>
          <p:nvPr>
            <p:ph idx="1"/>
          </p:nvPr>
        </p:nvSpPr>
        <p:spPr>
          <a:xfrm>
            <a:off x="1116439" y="2540227"/>
            <a:ext cx="10515600" cy="1777546"/>
          </a:xfrm>
        </p:spPr>
        <p:txBody>
          <a:bodyPr/>
          <a:lstStyle/>
          <a:p>
            <a:pPr algn="ctr">
              <a:lnSpc>
                <a:spcPct val="125000"/>
              </a:lnSpc>
            </a:pPr>
            <a:r>
              <a:rPr lang="en-US" sz="3600" dirty="0"/>
              <a:t>OCGA §13-10-91 (b) (1) requires the use of a </a:t>
            </a:r>
            <a:r>
              <a:rPr lang="en-US" sz="3600" dirty="0">
                <a:highlight>
                  <a:srgbClr val="FFFF00"/>
                </a:highlight>
              </a:rPr>
              <a:t>notarized affidavit </a:t>
            </a:r>
            <a:r>
              <a:rPr lang="en-US" sz="3600" dirty="0"/>
              <a:t>from the contractor.</a:t>
            </a:r>
          </a:p>
        </p:txBody>
      </p:sp>
    </p:spTree>
    <p:extLst>
      <p:ext uri="{BB962C8B-B14F-4D97-AF65-F5344CB8AC3E}">
        <p14:creationId xmlns:p14="http://schemas.microsoft.com/office/powerpoint/2010/main" val="469657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OAA Blue">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D5C029F8-BA3F-4D04-A974-3BEA2C7013DD}"/>
    </a:ext>
  </a:extLst>
</a:theme>
</file>

<file path=ppt/theme/theme10.xml><?xml version="1.0" encoding="utf-8"?>
<a:theme xmlns:a="http://schemas.openxmlformats.org/drawingml/2006/main" name="1_2 DOAA Orange">
  <a:themeElements>
    <a:clrScheme name="DOAA Colors">
      <a:dk1>
        <a:srgbClr val="0E4469"/>
      </a:dk1>
      <a:lt1>
        <a:sysClr val="window" lastClr="FFFFFF"/>
      </a:lt1>
      <a:dk2>
        <a:srgbClr val="4B4B4B"/>
      </a:dk2>
      <a:lt2>
        <a:srgbClr val="E7E6E6"/>
      </a:lt2>
      <a:accent1>
        <a:srgbClr val="016699"/>
      </a:accent1>
      <a:accent2>
        <a:srgbClr val="6597B8"/>
      </a:accent2>
      <a:accent3>
        <a:srgbClr val="4B4B4B"/>
      </a:accent3>
      <a:accent4>
        <a:srgbClr val="636768"/>
      </a:accent4>
      <a:accent5>
        <a:srgbClr val="9B9A9A"/>
      </a:accent5>
      <a:accent6>
        <a:srgbClr val="CF7744"/>
      </a:accent6>
      <a:hlink>
        <a:srgbClr val="0070C0"/>
      </a:hlink>
      <a:folHlink>
        <a:srgbClr val="6597B8"/>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6D783EA9-D838-4DFE-A91C-590F80447650}"/>
    </a:ext>
  </a:extLst>
</a:theme>
</file>

<file path=ppt/theme/theme11.xml><?xml version="1.0" encoding="utf-8"?>
<a:theme xmlns:a="http://schemas.openxmlformats.org/drawingml/2006/main" name="1_3 DOAA Gray">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0197ADE7-8FDD-47A3-B906-8B7CF1BB76C6}"/>
    </a:ext>
  </a:extLst>
</a:theme>
</file>

<file path=ppt/theme/theme12.xml><?xml version="1.0" encoding="utf-8"?>
<a:theme xmlns:a="http://schemas.openxmlformats.org/drawingml/2006/main" name="1_4 DOAA State">
  <a:themeElements>
    <a:clrScheme name="DOAA Colors">
      <a:dk1>
        <a:srgbClr val="0E4469"/>
      </a:dk1>
      <a:lt1>
        <a:sysClr val="window" lastClr="FFFFFF"/>
      </a:lt1>
      <a:dk2>
        <a:srgbClr val="4B4B4B"/>
      </a:dk2>
      <a:lt2>
        <a:srgbClr val="E7E6E6"/>
      </a:lt2>
      <a:accent1>
        <a:srgbClr val="016699"/>
      </a:accent1>
      <a:accent2>
        <a:srgbClr val="6597B8"/>
      </a:accent2>
      <a:accent3>
        <a:srgbClr val="4B4B4B"/>
      </a:accent3>
      <a:accent4>
        <a:srgbClr val="636768"/>
      </a:accent4>
      <a:accent5>
        <a:srgbClr val="9B9A9A"/>
      </a:accent5>
      <a:accent6>
        <a:srgbClr val="CF7744"/>
      </a:accent6>
      <a:hlink>
        <a:srgbClr val="0070C0"/>
      </a:hlink>
      <a:folHlink>
        <a:srgbClr val="6597B8"/>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038132EE-FB1F-4783-B605-DB5FF9C6A2FB}"/>
    </a:ext>
  </a:extLst>
</a:theme>
</file>

<file path=ppt/theme/theme13.xml><?xml version="1.0" encoding="utf-8"?>
<a:theme xmlns:a="http://schemas.openxmlformats.org/drawingml/2006/main" name="1_5 DOAA Blue btm">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47F32170-872F-46F4-82B8-4E81E3D36681}"/>
    </a:ext>
  </a:extLst>
</a:theme>
</file>

<file path=ppt/theme/theme14.xml><?xml version="1.0" encoding="utf-8"?>
<a:theme xmlns:a="http://schemas.openxmlformats.org/drawingml/2006/main" name="1_6 DOAA Gray btm">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EA745B4B-0EBB-43B3-9F6B-CE9A982ABF95}"/>
    </a:ext>
  </a:extLst>
</a:theme>
</file>

<file path=ppt/theme/theme15.xml><?xml version="1.0" encoding="utf-8"?>
<a:theme xmlns:a="http://schemas.openxmlformats.org/drawingml/2006/main" name="1_7 State water mark">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A8299149-B4DB-4CC8-BDA4-CB9154E23E7D}"/>
    </a:ext>
  </a:extLst>
</a:theme>
</file>

<file path=ppt/theme/theme16.xml><?xml version="1.0" encoding="utf-8"?>
<a:theme xmlns:a="http://schemas.openxmlformats.org/drawingml/2006/main" name="1_8 DOAA Orange btm">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9603D756-4568-4494-B7CD-CEFC34665BF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DOAA Orange">
  <a:themeElements>
    <a:clrScheme name="DOAA Colors">
      <a:dk1>
        <a:srgbClr val="0E4469"/>
      </a:dk1>
      <a:lt1>
        <a:sysClr val="window" lastClr="FFFFFF"/>
      </a:lt1>
      <a:dk2>
        <a:srgbClr val="4B4B4B"/>
      </a:dk2>
      <a:lt2>
        <a:srgbClr val="E7E6E6"/>
      </a:lt2>
      <a:accent1>
        <a:srgbClr val="016699"/>
      </a:accent1>
      <a:accent2>
        <a:srgbClr val="6597B8"/>
      </a:accent2>
      <a:accent3>
        <a:srgbClr val="4B4B4B"/>
      </a:accent3>
      <a:accent4>
        <a:srgbClr val="636768"/>
      </a:accent4>
      <a:accent5>
        <a:srgbClr val="9B9A9A"/>
      </a:accent5>
      <a:accent6>
        <a:srgbClr val="CF7744"/>
      </a:accent6>
      <a:hlink>
        <a:srgbClr val="0070C0"/>
      </a:hlink>
      <a:folHlink>
        <a:srgbClr val="6597B8"/>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6D783EA9-D838-4DFE-A91C-590F80447650}"/>
    </a:ext>
  </a:extLst>
</a:theme>
</file>

<file path=ppt/theme/theme3.xml><?xml version="1.0" encoding="utf-8"?>
<a:theme xmlns:a="http://schemas.openxmlformats.org/drawingml/2006/main" name="3 DOAA Gray">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0197ADE7-8FDD-47A3-B906-8B7CF1BB76C6}"/>
    </a:ext>
  </a:extLst>
</a:theme>
</file>

<file path=ppt/theme/theme4.xml><?xml version="1.0" encoding="utf-8"?>
<a:theme xmlns:a="http://schemas.openxmlformats.org/drawingml/2006/main" name="4 DOAA State">
  <a:themeElements>
    <a:clrScheme name="DOAA Colors">
      <a:dk1>
        <a:srgbClr val="0E4469"/>
      </a:dk1>
      <a:lt1>
        <a:sysClr val="window" lastClr="FFFFFF"/>
      </a:lt1>
      <a:dk2>
        <a:srgbClr val="4B4B4B"/>
      </a:dk2>
      <a:lt2>
        <a:srgbClr val="E7E6E6"/>
      </a:lt2>
      <a:accent1>
        <a:srgbClr val="016699"/>
      </a:accent1>
      <a:accent2>
        <a:srgbClr val="6597B8"/>
      </a:accent2>
      <a:accent3>
        <a:srgbClr val="4B4B4B"/>
      </a:accent3>
      <a:accent4>
        <a:srgbClr val="636768"/>
      </a:accent4>
      <a:accent5>
        <a:srgbClr val="9B9A9A"/>
      </a:accent5>
      <a:accent6>
        <a:srgbClr val="CF7744"/>
      </a:accent6>
      <a:hlink>
        <a:srgbClr val="0070C0"/>
      </a:hlink>
      <a:folHlink>
        <a:srgbClr val="6597B8"/>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038132EE-FB1F-4783-B605-DB5FF9C6A2FB}"/>
    </a:ext>
  </a:extLst>
</a:theme>
</file>

<file path=ppt/theme/theme5.xml><?xml version="1.0" encoding="utf-8"?>
<a:theme xmlns:a="http://schemas.openxmlformats.org/drawingml/2006/main" name="5 DOAA Blue btm">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47F32170-872F-46F4-82B8-4E81E3D36681}"/>
    </a:ext>
  </a:extLst>
</a:theme>
</file>

<file path=ppt/theme/theme6.xml><?xml version="1.0" encoding="utf-8"?>
<a:theme xmlns:a="http://schemas.openxmlformats.org/drawingml/2006/main" name="6 DOAA Gray btm">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EA745B4B-0EBB-43B3-9F6B-CE9A982ABF95}"/>
    </a:ext>
  </a:extLst>
</a:theme>
</file>

<file path=ppt/theme/theme7.xml><?xml version="1.0" encoding="utf-8"?>
<a:theme xmlns:a="http://schemas.openxmlformats.org/drawingml/2006/main" name="7 State water mark">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A8299149-B4DB-4CC8-BDA4-CB9154E23E7D}"/>
    </a:ext>
  </a:extLst>
</a:theme>
</file>

<file path=ppt/theme/theme8.xml><?xml version="1.0" encoding="utf-8"?>
<a:theme xmlns:a="http://schemas.openxmlformats.org/drawingml/2006/main" name="8 DOAA Orange btm">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 PPT Master Template" id="{95FCBC27-068D-49CA-91D8-AC6DE48318C3}" vid="{9603D756-4568-4494-B7CD-CEFC34665BFA}"/>
    </a:ext>
  </a:extLst>
</a:theme>
</file>

<file path=ppt/theme/theme9.xml><?xml version="1.0" encoding="utf-8"?>
<a:theme xmlns:a="http://schemas.openxmlformats.org/drawingml/2006/main" name="Theme DOAA">
  <a:themeElements>
    <a:clrScheme name="Custom 2">
      <a:dk1>
        <a:sysClr val="windowText" lastClr="000000"/>
      </a:dk1>
      <a:lt1>
        <a:sysClr val="window" lastClr="FFFFFF"/>
      </a:lt1>
      <a:dk2>
        <a:srgbClr val="0E4469"/>
      </a:dk2>
      <a:lt2>
        <a:srgbClr val="016699"/>
      </a:lt2>
      <a:accent1>
        <a:srgbClr val="6597B8"/>
      </a:accent1>
      <a:accent2>
        <a:srgbClr val="CF7744"/>
      </a:accent2>
      <a:accent3>
        <a:srgbClr val="4B4B4B"/>
      </a:accent3>
      <a:accent4>
        <a:srgbClr val="9B9A9A"/>
      </a:accent4>
      <a:accent5>
        <a:srgbClr val="636768"/>
      </a:accent5>
      <a:accent6>
        <a:srgbClr val="86A094"/>
      </a:accent6>
      <a:hlink>
        <a:srgbClr val="0070C0"/>
      </a:hlink>
      <a:folHlink>
        <a:srgbClr val="CF7744"/>
      </a:folHlink>
    </a:clrScheme>
    <a:fontScheme name="DOAA">
      <a:majorFont>
        <a:latin typeface="Prompt"/>
        <a:ea typeface=""/>
        <a:cs typeface=""/>
      </a:majorFont>
      <a:minorFont>
        <a:latin typeface="Prom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DOAA" id="{37EEDF55-5AE8-4C70-B092-0319A7F93130}" vid="{E15B19FD-1ACA-401B-B1B8-FA82C0877B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8CBA378694F24BA5C9907E0DD087C9" ma:contentTypeVersion="15" ma:contentTypeDescription="Create a new document." ma:contentTypeScope="" ma:versionID="50b0d1eca256131fafc9b845a56d9e1a">
  <xsd:schema xmlns:xsd="http://www.w3.org/2001/XMLSchema" xmlns:xs="http://www.w3.org/2001/XMLSchema" xmlns:p="http://schemas.microsoft.com/office/2006/metadata/properties" xmlns:ns3="a5b51207-223e-4e0a-9cb5-d07e6b2201df" xmlns:ns4="1340994e-85e8-4515-a91c-1bc519b71f8f" targetNamespace="http://schemas.microsoft.com/office/2006/metadata/properties" ma:root="true" ma:fieldsID="8d54a2f72f8729ccde402d647d99185d" ns3:_="" ns4:_="">
    <xsd:import namespace="a5b51207-223e-4e0a-9cb5-d07e6b2201df"/>
    <xsd:import namespace="1340994e-85e8-4515-a91c-1bc519b71f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51207-223e-4e0a-9cb5-d07e6b2201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40994e-85e8-4515-a91c-1bc519b71f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340994e-85e8-4515-a91c-1bc519b71f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E76A9-2025-47C0-9F5F-F79C77523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51207-223e-4e0a-9cb5-d07e6b2201df"/>
    <ds:schemaRef ds:uri="1340994e-85e8-4515-a91c-1bc519b71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5CA40-A402-486D-B9F6-25EE6D554EAC}">
  <ds:schemaRefs>
    <ds:schemaRef ds:uri="http://purl.org/dc/dcmitype/"/>
    <ds:schemaRef ds:uri="1340994e-85e8-4515-a91c-1bc519b71f8f"/>
    <ds:schemaRef ds:uri="http://purl.org/dc/elements/1.1/"/>
    <ds:schemaRef ds:uri="http://schemas.microsoft.com/office/2006/metadata/properties"/>
    <ds:schemaRef ds:uri="a5b51207-223e-4e0a-9cb5-d07e6b2201df"/>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A0D4BCD6-2755-4E40-9C34-7624537DAE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DOAA PPT Master Template (2)</Template>
  <TotalTime>591</TotalTime>
  <Words>1482</Words>
  <Application>Microsoft Office PowerPoint</Application>
  <PresentationFormat>Widescreen</PresentationFormat>
  <Paragraphs>109</Paragraphs>
  <Slides>28</Slides>
  <Notes>0</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1</vt:i4>
      </vt:variant>
      <vt:variant>
        <vt:lpstr>Slide Titles</vt:lpstr>
      </vt:variant>
      <vt:variant>
        <vt:i4>28</vt:i4>
      </vt:variant>
    </vt:vector>
  </HeadingPairs>
  <TitlesOfParts>
    <vt:vector size="50" baseType="lpstr">
      <vt:lpstr>Arial</vt:lpstr>
      <vt:lpstr>Calibri</vt:lpstr>
      <vt:lpstr>Georgia</vt:lpstr>
      <vt:lpstr>Prompt</vt:lpstr>
      <vt:lpstr>Times New Roman</vt:lpstr>
      <vt:lpstr>DOAA Blue</vt:lpstr>
      <vt:lpstr>2 DOAA Orange</vt:lpstr>
      <vt:lpstr>3 DOAA Gray</vt:lpstr>
      <vt:lpstr>4 DOAA State</vt:lpstr>
      <vt:lpstr>5 DOAA Blue btm</vt:lpstr>
      <vt:lpstr>6 DOAA Gray btm</vt:lpstr>
      <vt:lpstr>7 State water mark</vt:lpstr>
      <vt:lpstr>8 DOAA Orange btm</vt:lpstr>
      <vt:lpstr>Theme DOAA</vt:lpstr>
      <vt:lpstr>1_2 DOAA Orange</vt:lpstr>
      <vt:lpstr>1_3 DOAA Gray</vt:lpstr>
      <vt:lpstr>1_4 DOAA State</vt:lpstr>
      <vt:lpstr>1_5 DOAA Blue btm</vt:lpstr>
      <vt:lpstr>1_6 DOAA Gray btm</vt:lpstr>
      <vt:lpstr>1_7 State water mark</vt:lpstr>
      <vt:lpstr>1_8 DOAA Orange btm</vt:lpstr>
      <vt:lpstr>Acrobat Document</vt:lpstr>
      <vt:lpstr>E-verify</vt:lpstr>
      <vt:lpstr>Title 13 Compliance Requirements</vt:lpstr>
      <vt:lpstr>Two Legal Requirements Under O.C.G.A. §13-10-91</vt:lpstr>
      <vt:lpstr>PowerPoint Presentation</vt:lpstr>
      <vt:lpstr>Verification of New Employees</vt:lpstr>
      <vt:lpstr>Contractor Verification</vt:lpstr>
      <vt:lpstr>What does Physical Performance of Services Mean?</vt:lpstr>
      <vt:lpstr>Based on the definition, services include, but are not limited to…</vt:lpstr>
      <vt:lpstr>How do you document contractor participation in E-Verify program?</vt:lpstr>
      <vt:lpstr>Affidavit must stipulate…</vt:lpstr>
      <vt:lpstr>PowerPoint Presentation</vt:lpstr>
      <vt:lpstr>Affidavits</vt:lpstr>
      <vt:lpstr>Two exceptions of services not subject to E-Verify requirements</vt:lpstr>
      <vt:lpstr>What if the contractor has no employees?</vt:lpstr>
      <vt:lpstr>PowerPoint Presentation</vt:lpstr>
      <vt:lpstr>Here are…</vt:lpstr>
      <vt:lpstr>The vendor says he doesn’t need an E-Verify number because he only has 3 employees.  Is this correct?</vt:lpstr>
      <vt:lpstr>The vendor says he doesn’t need an E-Verify number because he only has 3 employees.  Is this correct?</vt:lpstr>
      <vt:lpstr>We need to do business with a foreign company?  Are they required to use E-Verify?</vt:lpstr>
      <vt:lpstr>We need to do business with a foreign company?  Are they required to use E-Verify?</vt:lpstr>
      <vt:lpstr>Once I  receive an affidavit from a vendor can I  apply that affidavit to all future projects?</vt:lpstr>
      <vt:lpstr>Once I receive an affidavit from a vendor can I apply that affidavit to all future projects?</vt:lpstr>
      <vt:lpstr>We never use contracts.  We just issue purchase orders.  Do I  need to get an affidavit from the vendor?</vt:lpstr>
      <vt:lpstr>We never use contracts.  We just issue POs.  Do I  need to get an affidavit from the vendor?</vt:lpstr>
      <vt:lpstr>My vendor is charging me $3,000 for goods and $500 for services.  Do I  need an affidavit?</vt:lpstr>
      <vt:lpstr>My vendor is charging me $3,000 for goods and $500 for services.  Do I  need an affidavit?</vt:lpstr>
      <vt:lpstr>Resource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E-verify</dc:title>
  <dc:creator>Carol Schwinne</dc:creator>
  <cp:lastModifiedBy>Trinelle Gillespie</cp:lastModifiedBy>
  <cp:revision>21</cp:revision>
  <dcterms:created xsi:type="dcterms:W3CDTF">2022-10-17T20:18:36Z</dcterms:created>
  <dcterms:modified xsi:type="dcterms:W3CDTF">2023-03-10T17:32:14Z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28de24-82ca-4e3c-acd5-aa0185f7c1de_Enabled">
    <vt:lpwstr>true</vt:lpwstr>
  </property>
  <property fmtid="{D5CDD505-2E9C-101B-9397-08002B2CF9AE}" pid="3" name="MSIP_Label_2428de24-82ca-4e3c-acd5-aa0185f7c1de_SetDate">
    <vt:lpwstr>2022-03-24T13:37:24Z</vt:lpwstr>
  </property>
  <property fmtid="{D5CDD505-2E9C-101B-9397-08002B2CF9AE}" pid="4" name="MSIP_Label_2428de24-82ca-4e3c-acd5-aa0185f7c1de_Method">
    <vt:lpwstr>Privileged</vt:lpwstr>
  </property>
  <property fmtid="{D5CDD505-2E9C-101B-9397-08002B2CF9AE}" pid="5" name="MSIP_Label_2428de24-82ca-4e3c-acd5-aa0185f7c1de_Name">
    <vt:lpwstr>2428de24-82ca-4e3c-acd5-aa0185f7c1de</vt:lpwstr>
  </property>
  <property fmtid="{D5CDD505-2E9C-101B-9397-08002B2CF9AE}" pid="6" name="MSIP_Label_2428de24-82ca-4e3c-acd5-aa0185f7c1de_SiteId">
    <vt:lpwstr>3ba88d15-70d4-4b83-8474-db703319c2a0</vt:lpwstr>
  </property>
  <property fmtid="{D5CDD505-2E9C-101B-9397-08002B2CF9AE}" pid="7" name="MSIP_Label_2428de24-82ca-4e3c-acd5-aa0185f7c1de_ActionId">
    <vt:lpwstr>54b9cd1c-8cf2-442b-b7b4-994c070557fb</vt:lpwstr>
  </property>
  <property fmtid="{D5CDD505-2E9C-101B-9397-08002B2CF9AE}" pid="8" name="MSIP_Label_2428de24-82ca-4e3c-acd5-aa0185f7c1de_ContentBits">
    <vt:lpwstr>0</vt:lpwstr>
  </property>
  <property fmtid="{D5CDD505-2E9C-101B-9397-08002B2CF9AE}" pid="9" name="ContentTypeId">
    <vt:lpwstr>0x0101002F8CBA378694F24BA5C9907E0DD087C9</vt:lpwstr>
  </property>
  <property fmtid="{D5CDD505-2E9C-101B-9397-08002B2CF9AE}" pid="10" name="MediaServiceImageTags">
    <vt:lpwstr/>
  </property>
</Properties>
</file>