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9" r:id="rId2"/>
    <p:sldId id="261" r:id="rId3"/>
    <p:sldId id="260" r:id="rId4"/>
  </p:sldIdLst>
  <p:sldSz cx="43891200" cy="32918400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91" kern="1200">
        <a:solidFill>
          <a:schemeClr val="tx1"/>
        </a:solidFill>
        <a:latin typeface="Helvetica" pitchFamily="34" charset="0"/>
        <a:ea typeface="MS PGothic" panose="020B0600070205080204" pitchFamily="34" charset="-128"/>
        <a:cs typeface="+mn-cs"/>
      </a:defRPr>
    </a:lvl1pPr>
    <a:lvl2pPr marL="441609" algn="l" rtl="0" fontAlgn="base">
      <a:spcBef>
        <a:spcPct val="0"/>
      </a:spcBef>
      <a:spcAft>
        <a:spcPct val="0"/>
      </a:spcAft>
      <a:defRPr sz="3091" kern="1200">
        <a:solidFill>
          <a:schemeClr val="tx1"/>
        </a:solidFill>
        <a:latin typeface="Helvetica" pitchFamily="34" charset="0"/>
        <a:ea typeface="MS PGothic" panose="020B0600070205080204" pitchFamily="34" charset="-128"/>
        <a:cs typeface="+mn-cs"/>
      </a:defRPr>
    </a:lvl2pPr>
    <a:lvl3pPr marL="883219" algn="l" rtl="0" fontAlgn="base">
      <a:spcBef>
        <a:spcPct val="0"/>
      </a:spcBef>
      <a:spcAft>
        <a:spcPct val="0"/>
      </a:spcAft>
      <a:defRPr sz="3091" kern="1200">
        <a:solidFill>
          <a:schemeClr val="tx1"/>
        </a:solidFill>
        <a:latin typeface="Helvetica" pitchFamily="34" charset="0"/>
        <a:ea typeface="MS PGothic" panose="020B0600070205080204" pitchFamily="34" charset="-128"/>
        <a:cs typeface="+mn-cs"/>
      </a:defRPr>
    </a:lvl3pPr>
    <a:lvl4pPr marL="1324828" algn="l" rtl="0" fontAlgn="base">
      <a:spcBef>
        <a:spcPct val="0"/>
      </a:spcBef>
      <a:spcAft>
        <a:spcPct val="0"/>
      </a:spcAft>
      <a:defRPr sz="3091" kern="1200">
        <a:solidFill>
          <a:schemeClr val="tx1"/>
        </a:solidFill>
        <a:latin typeface="Helvetica" pitchFamily="34" charset="0"/>
        <a:ea typeface="MS PGothic" panose="020B0600070205080204" pitchFamily="34" charset="-128"/>
        <a:cs typeface="+mn-cs"/>
      </a:defRPr>
    </a:lvl4pPr>
    <a:lvl5pPr marL="1766438" algn="l" rtl="0" fontAlgn="base">
      <a:spcBef>
        <a:spcPct val="0"/>
      </a:spcBef>
      <a:spcAft>
        <a:spcPct val="0"/>
      </a:spcAft>
      <a:defRPr sz="3091" kern="1200">
        <a:solidFill>
          <a:schemeClr val="tx1"/>
        </a:solidFill>
        <a:latin typeface="Helvetica" pitchFamily="34" charset="0"/>
        <a:ea typeface="MS PGothic" panose="020B0600070205080204" pitchFamily="34" charset="-128"/>
        <a:cs typeface="+mn-cs"/>
      </a:defRPr>
    </a:lvl5pPr>
    <a:lvl6pPr marL="2208047" algn="l" defTabSz="883219" rtl="0" eaLnBrk="1" latinLnBrk="0" hangingPunct="1">
      <a:defRPr sz="3091" kern="1200">
        <a:solidFill>
          <a:schemeClr val="tx1"/>
        </a:solidFill>
        <a:latin typeface="Helvetica" pitchFamily="34" charset="0"/>
        <a:ea typeface="MS PGothic" panose="020B0600070205080204" pitchFamily="34" charset="-128"/>
        <a:cs typeface="+mn-cs"/>
      </a:defRPr>
    </a:lvl6pPr>
    <a:lvl7pPr marL="2649657" algn="l" defTabSz="883219" rtl="0" eaLnBrk="1" latinLnBrk="0" hangingPunct="1">
      <a:defRPr sz="3091" kern="1200">
        <a:solidFill>
          <a:schemeClr val="tx1"/>
        </a:solidFill>
        <a:latin typeface="Helvetica" pitchFamily="34" charset="0"/>
        <a:ea typeface="MS PGothic" panose="020B0600070205080204" pitchFamily="34" charset="-128"/>
        <a:cs typeface="+mn-cs"/>
      </a:defRPr>
    </a:lvl7pPr>
    <a:lvl8pPr marL="3091266" algn="l" defTabSz="883219" rtl="0" eaLnBrk="1" latinLnBrk="0" hangingPunct="1">
      <a:defRPr sz="3091" kern="1200">
        <a:solidFill>
          <a:schemeClr val="tx1"/>
        </a:solidFill>
        <a:latin typeface="Helvetica" pitchFamily="34" charset="0"/>
        <a:ea typeface="MS PGothic" panose="020B0600070205080204" pitchFamily="34" charset="-128"/>
        <a:cs typeface="+mn-cs"/>
      </a:defRPr>
    </a:lvl8pPr>
    <a:lvl9pPr marL="3532876" algn="l" defTabSz="883219" rtl="0" eaLnBrk="1" latinLnBrk="0" hangingPunct="1">
      <a:defRPr sz="3091" kern="1200">
        <a:solidFill>
          <a:schemeClr val="tx1"/>
        </a:solidFill>
        <a:latin typeface="Helvetica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7" userDrawn="1">
          <p15:clr>
            <a:srgbClr val="A4A3A4"/>
          </p15:clr>
        </p15:guide>
        <p15:guide id="2" orient="horz" pos="19633" userDrawn="1">
          <p15:clr>
            <a:srgbClr val="A4A3A4"/>
          </p15:clr>
        </p15:guide>
        <p15:guide id="3" orient="horz" pos="3729" userDrawn="1">
          <p15:clr>
            <a:srgbClr val="A4A3A4"/>
          </p15:clr>
        </p15:guide>
        <p15:guide id="4" orient="horz" pos="2129" userDrawn="1">
          <p15:clr>
            <a:srgbClr val="A4A3A4"/>
          </p15:clr>
        </p15:guide>
        <p15:guide id="5" pos="6376" userDrawn="1">
          <p15:clr>
            <a:srgbClr val="A4A3A4"/>
          </p15:clr>
        </p15:guide>
        <p15:guide id="6" pos="7211" userDrawn="1">
          <p15:clr>
            <a:srgbClr val="A4A3A4"/>
          </p15:clr>
        </p15:guide>
        <p15:guide id="7" pos="13124" userDrawn="1">
          <p15:clr>
            <a:srgbClr val="A4A3A4"/>
          </p15:clr>
        </p15:guide>
        <p15:guide id="8" pos="21030" userDrawn="1">
          <p15:clr>
            <a:srgbClr val="A4A3A4"/>
          </p15:clr>
        </p15:guide>
        <p15:guide id="9" pos="986" userDrawn="1">
          <p15:clr>
            <a:srgbClr val="A4A3A4"/>
          </p15:clr>
        </p15:guide>
        <p15:guide id="10" pos="13997" userDrawn="1">
          <p15:clr>
            <a:srgbClr val="A4A3A4"/>
          </p15:clr>
        </p15:guide>
        <p15:guide id="11" pos="20196" userDrawn="1">
          <p15:clr>
            <a:srgbClr val="A4A3A4"/>
          </p15:clr>
        </p15:guide>
        <p15:guide id="12" pos="264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  <a:srgbClr val="095E75"/>
    <a:srgbClr val="3EC9F0"/>
    <a:srgbClr val="FFFF66"/>
    <a:srgbClr val="191919"/>
    <a:srgbClr val="FFFFE1"/>
    <a:srgbClr val="FFF3F3"/>
    <a:srgbClr val="800040"/>
    <a:srgbClr val="004080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1640" y="109"/>
      </p:cViewPr>
      <p:guideLst>
        <p:guide orient="horz" pos="717"/>
        <p:guide orient="horz" pos="19633"/>
        <p:guide orient="horz" pos="3729"/>
        <p:guide orient="horz" pos="2129"/>
        <p:guide pos="6376"/>
        <p:guide pos="7211"/>
        <p:guide pos="13124"/>
        <p:guide pos="21030"/>
        <p:guide pos="986"/>
        <p:guide pos="13997"/>
        <p:guide pos="20196"/>
        <p:guide pos="264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5321F8F-ED1B-4724-8F2B-F120DECFD346}" type="datetime1">
              <a:rPr lang="en-US" altLang="en-US"/>
              <a:pPr/>
              <a:t>3/7/2023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57600" y="3840163"/>
            <a:ext cx="256032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3616B8-C257-4252-AA2D-2F0162A21C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1609" rtl="0" eaLnBrk="0" fontAlgn="base" hangingPunct="0">
      <a:spcBef>
        <a:spcPct val="30000"/>
      </a:spcBef>
      <a:spcAft>
        <a:spcPct val="0"/>
      </a:spcAft>
      <a:defRPr sz="1159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41609" algn="l" defTabSz="441609" rtl="0" eaLnBrk="0" fontAlgn="base" hangingPunct="0">
      <a:spcBef>
        <a:spcPct val="30000"/>
      </a:spcBef>
      <a:spcAft>
        <a:spcPct val="0"/>
      </a:spcAft>
      <a:defRPr sz="1159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2pPr>
    <a:lvl3pPr marL="883219" algn="l" defTabSz="441609" rtl="0" eaLnBrk="0" fontAlgn="base" hangingPunct="0">
      <a:spcBef>
        <a:spcPct val="30000"/>
      </a:spcBef>
      <a:spcAft>
        <a:spcPct val="0"/>
      </a:spcAft>
      <a:defRPr sz="1159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3pPr>
    <a:lvl4pPr marL="1324828" algn="l" defTabSz="441609" rtl="0" eaLnBrk="0" fontAlgn="base" hangingPunct="0">
      <a:spcBef>
        <a:spcPct val="30000"/>
      </a:spcBef>
      <a:spcAft>
        <a:spcPct val="0"/>
      </a:spcAft>
      <a:defRPr sz="1159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4pPr>
    <a:lvl5pPr marL="1766438" algn="l" defTabSz="441609" rtl="0" eaLnBrk="0" fontAlgn="base" hangingPunct="0">
      <a:spcBef>
        <a:spcPct val="30000"/>
      </a:spcBef>
      <a:spcAft>
        <a:spcPct val="0"/>
      </a:spcAft>
      <a:defRPr sz="1159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5pPr>
    <a:lvl6pPr marL="2208047" algn="l" defTabSz="441609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6pPr>
    <a:lvl7pPr marL="2649657" algn="l" defTabSz="441609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7pPr>
    <a:lvl8pPr marL="3091266" algn="l" defTabSz="441609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8pPr>
    <a:lvl9pPr marL="3532876" algn="l" defTabSz="441609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657600" y="3840163"/>
            <a:ext cx="256032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9600" dirty="0" err="1">
                <a:solidFill>
                  <a:srgbClr val="000000"/>
                </a:solidFill>
              </a:rPr>
              <a:t>Symetry</a:t>
            </a:r>
            <a:r>
              <a:rPr lang="en-US" altLang="en-US" sz="9600" dirty="0">
                <a:solidFill>
                  <a:srgbClr val="000000"/>
                </a:solidFill>
              </a:rPr>
              <a:t> and organization</a:t>
            </a:r>
          </a:p>
          <a:p>
            <a:pPr eaLnBrk="1" hangingPunct="1">
              <a:spcBef>
                <a:spcPct val="0"/>
              </a:spcBef>
            </a:pPr>
            <a:endParaRPr lang="en-US" altLang="en-US" sz="9600" dirty="0">
              <a:solidFill>
                <a:srgbClr val="000000"/>
              </a:solidFill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B6262CE-EB96-4220-B907-50A4F9DFE987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106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657600" y="3840163"/>
            <a:ext cx="256032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9600" dirty="0" err="1">
                <a:solidFill>
                  <a:srgbClr val="000000"/>
                </a:solidFill>
              </a:rPr>
              <a:t>Symetry</a:t>
            </a:r>
            <a:r>
              <a:rPr lang="en-US" altLang="en-US" sz="9600" dirty="0">
                <a:solidFill>
                  <a:srgbClr val="000000"/>
                </a:solidFill>
              </a:rPr>
              <a:t> and organization</a:t>
            </a:r>
          </a:p>
          <a:p>
            <a:pPr eaLnBrk="1" hangingPunct="1">
              <a:spcBef>
                <a:spcPct val="0"/>
              </a:spcBef>
            </a:pPr>
            <a:endParaRPr lang="en-US" altLang="en-US" sz="9600" dirty="0">
              <a:solidFill>
                <a:srgbClr val="000000"/>
              </a:solidFill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B6262CE-EB96-4220-B907-50A4F9DFE987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548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657600" y="3840163"/>
            <a:ext cx="256032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9600" dirty="0" err="1">
                <a:solidFill>
                  <a:srgbClr val="000000"/>
                </a:solidFill>
              </a:rPr>
              <a:t>Symetry</a:t>
            </a:r>
            <a:r>
              <a:rPr lang="en-US" altLang="en-US" sz="9600" dirty="0">
                <a:solidFill>
                  <a:srgbClr val="000000"/>
                </a:solidFill>
              </a:rPr>
              <a:t> and organization</a:t>
            </a:r>
          </a:p>
          <a:p>
            <a:pPr eaLnBrk="1" hangingPunct="1">
              <a:spcBef>
                <a:spcPct val="0"/>
              </a:spcBef>
            </a:pPr>
            <a:endParaRPr lang="en-US" altLang="en-US" sz="9600" dirty="0">
              <a:solidFill>
                <a:srgbClr val="000000"/>
              </a:solidFill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B6262CE-EB96-4220-B907-50A4F9DFE987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44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40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492974" rtl="0" eaLnBrk="0" fontAlgn="base" hangingPunct="0">
        <a:spcBef>
          <a:spcPct val="0"/>
        </a:spcBef>
        <a:spcAft>
          <a:spcPct val="0"/>
        </a:spcAft>
        <a:defRPr sz="16799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492974" rtl="0" eaLnBrk="0" fontAlgn="base" hangingPunct="0">
        <a:spcBef>
          <a:spcPct val="0"/>
        </a:spcBef>
        <a:spcAft>
          <a:spcPct val="0"/>
        </a:spcAft>
        <a:defRPr sz="16799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492974" rtl="0" eaLnBrk="0" fontAlgn="base" hangingPunct="0">
        <a:spcBef>
          <a:spcPct val="0"/>
        </a:spcBef>
        <a:spcAft>
          <a:spcPct val="0"/>
        </a:spcAft>
        <a:defRPr sz="16799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492974" rtl="0" eaLnBrk="0" fontAlgn="base" hangingPunct="0">
        <a:spcBef>
          <a:spcPct val="0"/>
        </a:spcBef>
        <a:spcAft>
          <a:spcPct val="0"/>
        </a:spcAft>
        <a:defRPr sz="16799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492974" rtl="0" eaLnBrk="0" fontAlgn="base" hangingPunct="0">
        <a:spcBef>
          <a:spcPct val="0"/>
        </a:spcBef>
        <a:spcAft>
          <a:spcPct val="0"/>
        </a:spcAft>
        <a:defRPr sz="16799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391888" algn="ctr" defTabSz="3492974" rtl="0" fontAlgn="base">
        <a:spcBef>
          <a:spcPct val="0"/>
        </a:spcBef>
        <a:spcAft>
          <a:spcPct val="0"/>
        </a:spcAft>
        <a:defRPr sz="16799">
          <a:solidFill>
            <a:schemeClr val="tx2"/>
          </a:solidFill>
          <a:latin typeface="Times New Roman" pitchFamily="-65" charset="0"/>
        </a:defRPr>
      </a:lvl6pPr>
      <a:lvl7pPr marL="783776" algn="ctr" defTabSz="3492974" rtl="0" fontAlgn="base">
        <a:spcBef>
          <a:spcPct val="0"/>
        </a:spcBef>
        <a:spcAft>
          <a:spcPct val="0"/>
        </a:spcAft>
        <a:defRPr sz="16799">
          <a:solidFill>
            <a:schemeClr val="tx2"/>
          </a:solidFill>
          <a:latin typeface="Times New Roman" pitchFamily="-65" charset="0"/>
        </a:defRPr>
      </a:lvl7pPr>
      <a:lvl8pPr marL="1175664" algn="ctr" defTabSz="3492974" rtl="0" fontAlgn="base">
        <a:spcBef>
          <a:spcPct val="0"/>
        </a:spcBef>
        <a:spcAft>
          <a:spcPct val="0"/>
        </a:spcAft>
        <a:defRPr sz="16799">
          <a:solidFill>
            <a:schemeClr val="tx2"/>
          </a:solidFill>
          <a:latin typeface="Times New Roman" pitchFamily="-65" charset="0"/>
        </a:defRPr>
      </a:lvl8pPr>
      <a:lvl9pPr marL="1567551" algn="ctr" defTabSz="3492974" rtl="0" fontAlgn="base">
        <a:spcBef>
          <a:spcPct val="0"/>
        </a:spcBef>
        <a:spcAft>
          <a:spcPct val="0"/>
        </a:spcAft>
        <a:defRPr sz="16799">
          <a:solidFill>
            <a:schemeClr val="tx2"/>
          </a:solidFill>
          <a:latin typeface="Times New Roman" pitchFamily="-65" charset="0"/>
        </a:defRPr>
      </a:lvl9pPr>
    </p:titleStyle>
    <p:bodyStyle>
      <a:lvl1pPr marL="1310376" indent="-1310376" algn="l" defTabSz="3492974" rtl="0" eaLnBrk="0" fontAlgn="base" hangingPunct="0">
        <a:spcBef>
          <a:spcPct val="20000"/>
        </a:spcBef>
        <a:spcAft>
          <a:spcPct val="0"/>
        </a:spcAft>
        <a:buChar char="•"/>
        <a:defRPr sz="12257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838467" indent="-1091299" algn="l" defTabSz="3492974" rtl="0" eaLnBrk="0" fontAlgn="base" hangingPunct="0">
        <a:spcBef>
          <a:spcPct val="20000"/>
        </a:spcBef>
        <a:spcAft>
          <a:spcPct val="0"/>
        </a:spcAft>
        <a:buChar char="–"/>
        <a:defRPr sz="10715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4366559" indent="-873583" algn="l" defTabSz="3492974" rtl="0" eaLnBrk="0" fontAlgn="base" hangingPunct="0">
        <a:spcBef>
          <a:spcPct val="20000"/>
        </a:spcBef>
        <a:spcAft>
          <a:spcPct val="0"/>
        </a:spcAft>
        <a:buChar char="•"/>
        <a:defRPr sz="9172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6113725" indent="-873583" algn="l" defTabSz="3492974" rtl="0" eaLnBrk="0" fontAlgn="base" hangingPunct="0">
        <a:spcBef>
          <a:spcPct val="20000"/>
        </a:spcBef>
        <a:spcAft>
          <a:spcPct val="0"/>
        </a:spcAft>
        <a:buChar char="–"/>
        <a:defRPr sz="7629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7859532" indent="-872224" algn="l" defTabSz="3492974" rtl="0" eaLnBrk="0" fontAlgn="base" hangingPunct="0">
        <a:spcBef>
          <a:spcPct val="20000"/>
        </a:spcBef>
        <a:spcAft>
          <a:spcPct val="0"/>
        </a:spcAft>
        <a:buChar char="»"/>
        <a:defRPr sz="7629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8251420" indent="-872224" algn="l" defTabSz="3492974" rtl="0" fontAlgn="base">
        <a:spcBef>
          <a:spcPct val="20000"/>
        </a:spcBef>
        <a:spcAft>
          <a:spcPct val="0"/>
        </a:spcAft>
        <a:buChar char="»"/>
        <a:defRPr sz="7629">
          <a:solidFill>
            <a:schemeClr val="tx1"/>
          </a:solidFill>
          <a:latin typeface="+mn-lt"/>
          <a:ea typeface="ＭＳ Ｐゴシック" pitchFamily="-65" charset="-128"/>
        </a:defRPr>
      </a:lvl6pPr>
      <a:lvl7pPr marL="8643308" indent="-872224" algn="l" defTabSz="3492974" rtl="0" fontAlgn="base">
        <a:spcBef>
          <a:spcPct val="20000"/>
        </a:spcBef>
        <a:spcAft>
          <a:spcPct val="0"/>
        </a:spcAft>
        <a:buChar char="»"/>
        <a:defRPr sz="7629">
          <a:solidFill>
            <a:schemeClr val="tx1"/>
          </a:solidFill>
          <a:latin typeface="+mn-lt"/>
          <a:ea typeface="ＭＳ Ｐゴシック" pitchFamily="-65" charset="-128"/>
        </a:defRPr>
      </a:lvl7pPr>
      <a:lvl8pPr marL="9035196" indent="-872224" algn="l" defTabSz="3492974" rtl="0" fontAlgn="base">
        <a:spcBef>
          <a:spcPct val="20000"/>
        </a:spcBef>
        <a:spcAft>
          <a:spcPct val="0"/>
        </a:spcAft>
        <a:buChar char="»"/>
        <a:defRPr sz="7629">
          <a:solidFill>
            <a:schemeClr val="tx1"/>
          </a:solidFill>
          <a:latin typeface="+mn-lt"/>
          <a:ea typeface="ＭＳ Ｐゴシック" pitchFamily="-65" charset="-128"/>
        </a:defRPr>
      </a:lvl8pPr>
      <a:lvl9pPr marL="9427084" indent="-872224" algn="l" defTabSz="3492974" rtl="0" fontAlgn="base">
        <a:spcBef>
          <a:spcPct val="20000"/>
        </a:spcBef>
        <a:spcAft>
          <a:spcPct val="0"/>
        </a:spcAft>
        <a:buChar char="»"/>
        <a:defRPr sz="7629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39188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91888" algn="l" defTabSz="39188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2pPr>
      <a:lvl3pPr marL="783776" algn="l" defTabSz="39188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175664" algn="l" defTabSz="39188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4pPr>
      <a:lvl5pPr marL="1567551" algn="l" defTabSz="39188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5pPr>
      <a:lvl6pPr marL="1959440" algn="l" defTabSz="39188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2351329" algn="l" defTabSz="39188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7pPr>
      <a:lvl8pPr marL="2743217" algn="l" defTabSz="39188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8pPr>
      <a:lvl9pPr marL="3135104" algn="l" defTabSz="39188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32796651" y="25058902"/>
            <a:ext cx="8800313" cy="1508173"/>
          </a:xfrm>
          <a:prstGeom prst="rect">
            <a:avLst/>
          </a:prstGeom>
          <a:solidFill>
            <a:srgbClr val="3EC9F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32776998" y="25058902"/>
            <a:ext cx="8800313" cy="396819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Acknowledgements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1953659" y="20480356"/>
            <a:ext cx="9565577" cy="1508173"/>
          </a:xfrm>
          <a:prstGeom prst="rect">
            <a:avLst/>
          </a:prstGeom>
          <a:solidFill>
            <a:srgbClr val="3EC9F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79316" y="8451116"/>
            <a:ext cx="9555275" cy="1508173"/>
          </a:xfrm>
          <a:prstGeom prst="rect">
            <a:avLst/>
          </a:prstGeom>
          <a:solidFill>
            <a:srgbClr val="3EC9F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667"/>
              </a:spcBef>
            </a:pPr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51664" y="8451116"/>
            <a:ext cx="8800313" cy="1508173"/>
          </a:xfrm>
          <a:prstGeom prst="rect">
            <a:avLst/>
          </a:prstGeom>
          <a:solidFill>
            <a:srgbClr val="3EC9F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5333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2319224" y="8458925"/>
            <a:ext cx="9555275" cy="1508173"/>
          </a:xfrm>
          <a:prstGeom prst="rect">
            <a:avLst/>
          </a:prstGeom>
          <a:solidFill>
            <a:srgbClr val="3EC9F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776998" y="8458925"/>
            <a:ext cx="8800313" cy="1508173"/>
          </a:xfrm>
          <a:prstGeom prst="rect">
            <a:avLst/>
          </a:prstGeom>
          <a:solidFill>
            <a:srgbClr val="3EC9F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2306515" y="16644640"/>
            <a:ext cx="9567981" cy="1508173"/>
          </a:xfrm>
          <a:prstGeom prst="rect">
            <a:avLst/>
          </a:prstGeom>
          <a:solidFill>
            <a:srgbClr val="3EC9F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274294" y="18972182"/>
            <a:ext cx="8800313" cy="1508173"/>
          </a:xfrm>
          <a:prstGeom prst="rect">
            <a:avLst/>
          </a:prstGeom>
          <a:solidFill>
            <a:srgbClr val="3EC9F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62" name="Text Box 12"/>
          <p:cNvSpPr txBox="1">
            <a:spLocks noChangeArrowheads="1"/>
          </p:cNvSpPr>
          <p:nvPr/>
        </p:nvSpPr>
        <p:spPr bwMode="auto">
          <a:xfrm>
            <a:off x="2255172" y="18972182"/>
            <a:ext cx="8796805" cy="1005366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Methodology</a:t>
            </a:r>
          </a:p>
        </p:txBody>
      </p:sp>
      <p:sp>
        <p:nvSpPr>
          <p:cNvPr id="14341" name="Text Box 12"/>
          <p:cNvSpPr txBox="1">
            <a:spLocks noChangeArrowheads="1"/>
          </p:cNvSpPr>
          <p:nvPr/>
        </p:nvSpPr>
        <p:spPr bwMode="auto">
          <a:xfrm>
            <a:off x="11978627" y="8467413"/>
            <a:ext cx="9555275" cy="11608822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Result 1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2269558" y="8467413"/>
            <a:ext cx="8772252" cy="991945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333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Introduction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22306515" y="8476160"/>
            <a:ext cx="9555275" cy="7451113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Result 3</a:t>
            </a: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11978627" y="20524984"/>
            <a:ext cx="9555275" cy="850086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Result 2</a:t>
            </a: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22286421" y="16621662"/>
            <a:ext cx="9555275" cy="1240543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Result 4</a:t>
            </a:r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32802968" y="8478599"/>
            <a:ext cx="8793996" cy="843723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Conclusions</a:t>
            </a:r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32802968" y="18003681"/>
            <a:ext cx="8793996" cy="662319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References</a:t>
            </a: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32776998" y="25057654"/>
            <a:ext cx="8800313" cy="396819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Acknowledgements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2802968" y="18003682"/>
            <a:ext cx="8800313" cy="1508173"/>
          </a:xfrm>
          <a:prstGeom prst="rect">
            <a:avLst/>
          </a:prstGeom>
          <a:solidFill>
            <a:srgbClr val="3EC9F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2802968" y="18004929"/>
            <a:ext cx="8793996" cy="662319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References</a:t>
            </a:r>
          </a:p>
        </p:txBody>
      </p:sp>
      <p:sp>
        <p:nvSpPr>
          <p:cNvPr id="14343" name="Text Box 14"/>
          <p:cNvSpPr txBox="1">
            <a:spLocks noChangeArrowheads="1"/>
          </p:cNvSpPr>
          <p:nvPr/>
        </p:nvSpPr>
        <p:spPr bwMode="auto">
          <a:xfrm>
            <a:off x="2033071" y="6079203"/>
            <a:ext cx="39804978" cy="1386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913" tIns="228913" rIns="228913" bIns="228913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502"/>
              </a:spcAft>
            </a:pPr>
            <a:r>
              <a:rPr lang="en-US" altLang="en-US" sz="6005" dirty="0">
                <a:latin typeface="Leelawadee UI" panose="020B0502040204020203" pitchFamily="34" charset="-34"/>
                <a:cs typeface="Leelawadee UI" panose="020B0502040204020203" pitchFamily="34" charset="-34"/>
              </a:rPr>
              <a:t>Authors and affiliations</a:t>
            </a:r>
          </a:p>
        </p:txBody>
      </p:sp>
      <p:sp>
        <p:nvSpPr>
          <p:cNvPr id="3" name="Rectangle 180"/>
          <p:cNvSpPr>
            <a:spLocks noChangeArrowheads="1"/>
          </p:cNvSpPr>
          <p:nvPr/>
        </p:nvSpPr>
        <p:spPr bwMode="auto">
          <a:xfrm>
            <a:off x="1329096" y="3823071"/>
            <a:ext cx="41264811" cy="227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5822" b="1" dirty="0">
                <a:ln>
                  <a:solidFill>
                    <a:schemeClr val="bg1"/>
                  </a:solidFill>
                </a:ln>
                <a:latin typeface="Leelawadee UI" panose="020B0502040204020203" pitchFamily="34" charset="-34"/>
                <a:ea typeface="ＭＳ Ｐゴシック" charset="0"/>
                <a:cs typeface="Leelawadee UI" panose="020B0502040204020203" pitchFamily="34" charset="-34"/>
              </a:rPr>
              <a:t>Title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26268" y="9934025"/>
            <a:ext cx="8040892" cy="816470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ullamco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nisi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aliquip</a:t>
            </a:r>
            <a:r>
              <a:rPr lang="de-CH" sz="4800" dirty="0">
                <a:solidFill>
                  <a:schemeClr val="tx1"/>
                </a:solidFill>
              </a:rPr>
              <a:t> ex </a:t>
            </a:r>
            <a:r>
              <a:rPr lang="de-CH" sz="4800" dirty="0" err="1">
                <a:solidFill>
                  <a:schemeClr val="tx1"/>
                </a:solidFill>
              </a:rPr>
              <a:t>ea</a:t>
            </a:r>
            <a:r>
              <a:rPr lang="de-CH" sz="4800" dirty="0">
                <a:solidFill>
                  <a:schemeClr val="tx1"/>
                </a:solidFill>
              </a:rPr>
              <a:t> commodo </a:t>
            </a:r>
            <a:r>
              <a:rPr lang="de-CH" sz="4800" dirty="0" err="1">
                <a:solidFill>
                  <a:schemeClr val="tx1"/>
                </a:solidFill>
              </a:rPr>
              <a:t>consequat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26268" y="21104343"/>
            <a:ext cx="8040892" cy="237034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324896" y="10530817"/>
            <a:ext cx="8740092" cy="43676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ullamco</a:t>
            </a:r>
            <a:r>
              <a:rPr lang="de-CH" sz="4800" dirty="0">
                <a:solidFill>
                  <a:schemeClr val="tx1"/>
                </a:solidFill>
              </a:rPr>
              <a:t>.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789382" y="10423588"/>
            <a:ext cx="8722262" cy="51481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8" indent="-609608">
              <a:buFont typeface="Wingdings" panose="05000000000000000000" pitchFamily="2" charset="2"/>
              <a:buChar char="ü"/>
            </a:pPr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endParaRPr lang="de-CH" sz="4800" dirty="0">
              <a:solidFill>
                <a:schemeClr val="tx1"/>
              </a:solidFill>
            </a:endParaRPr>
          </a:p>
          <a:p>
            <a:pPr marL="609608" indent="-609608">
              <a:buFont typeface="Wingdings" panose="05000000000000000000" pitchFamily="2" charset="2"/>
              <a:buChar char="ü"/>
            </a:pP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</a:p>
          <a:p>
            <a:pPr marL="609608" indent="-609608">
              <a:buFont typeface="Wingdings" panose="05000000000000000000" pitchFamily="2" charset="2"/>
              <a:buChar char="ü"/>
            </a:pP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ullamco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409324" y="15371904"/>
            <a:ext cx="3545113" cy="432833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3556" dirty="0" err="1">
                <a:solidFill>
                  <a:schemeClr val="tx1"/>
                </a:solidFill>
              </a:rPr>
              <a:t>Lorem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ipsum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dolor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sit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amet</a:t>
            </a:r>
            <a:r>
              <a:rPr lang="de-CH" sz="3556" dirty="0">
                <a:solidFill>
                  <a:schemeClr val="tx1"/>
                </a:solidFill>
              </a:rPr>
              <a:t>, </a:t>
            </a:r>
            <a:r>
              <a:rPr lang="de-CH" sz="3556" dirty="0" err="1">
                <a:solidFill>
                  <a:schemeClr val="tx1"/>
                </a:solidFill>
              </a:rPr>
              <a:t>consectetur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adipiscing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elit</a:t>
            </a:r>
            <a:r>
              <a:rPr lang="de-CH" sz="3556" dirty="0">
                <a:solidFill>
                  <a:schemeClr val="tx1"/>
                </a:solidFill>
              </a:rPr>
              <a:t>, </a:t>
            </a:r>
            <a:r>
              <a:rPr lang="de-CH" sz="3556" dirty="0" err="1">
                <a:solidFill>
                  <a:schemeClr val="tx1"/>
                </a:solidFill>
              </a:rPr>
              <a:t>sed</a:t>
            </a:r>
            <a:r>
              <a:rPr lang="de-CH" sz="3556" dirty="0">
                <a:solidFill>
                  <a:schemeClr val="tx1"/>
                </a:solidFill>
              </a:rPr>
              <a:t> do </a:t>
            </a:r>
            <a:r>
              <a:rPr lang="de-CH" sz="3556" dirty="0" err="1">
                <a:solidFill>
                  <a:schemeClr val="tx1"/>
                </a:solidFill>
              </a:rPr>
              <a:t>eiusmod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tempor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incididunt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ut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labore</a:t>
            </a:r>
            <a:r>
              <a:rPr lang="de-CH" sz="3556" dirty="0">
                <a:solidFill>
                  <a:schemeClr val="tx1"/>
                </a:solidFill>
              </a:rPr>
              <a:t> et </a:t>
            </a:r>
            <a:r>
              <a:rPr lang="de-CH" sz="3556" dirty="0" err="1">
                <a:solidFill>
                  <a:schemeClr val="tx1"/>
                </a:solidFill>
              </a:rPr>
              <a:t>dolore</a:t>
            </a:r>
            <a:r>
              <a:rPr lang="de-CH" sz="3556" dirty="0">
                <a:solidFill>
                  <a:schemeClr val="tx1"/>
                </a:solidFill>
              </a:rPr>
              <a:t> magna </a:t>
            </a:r>
            <a:r>
              <a:rPr lang="de-CH" sz="3556" dirty="0" err="1">
                <a:solidFill>
                  <a:schemeClr val="tx1"/>
                </a:solidFill>
              </a:rPr>
              <a:t>aliqua</a:t>
            </a:r>
            <a:r>
              <a:rPr lang="de-CH" sz="3556" dirty="0">
                <a:solidFill>
                  <a:schemeClr val="tx1"/>
                </a:solidFill>
              </a:rPr>
              <a:t>. </a:t>
            </a:r>
            <a:endParaRPr lang="en-US" sz="64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288580" y="21932986"/>
            <a:ext cx="4801316" cy="415812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2789381" y="18915894"/>
            <a:ext cx="3667584" cy="307263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189924" y="10782551"/>
            <a:ext cx="8026400" cy="52891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:</a:t>
            </a: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endParaRPr lang="de-CH" sz="4800" dirty="0">
              <a:solidFill>
                <a:schemeClr val="tx1"/>
              </a:solidFill>
            </a:endParaRP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4800" dirty="0" err="1">
                <a:solidFill>
                  <a:schemeClr val="tx1"/>
                </a:solidFill>
              </a:rPr>
              <a:t>laboris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nisi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aliquip</a:t>
            </a:r>
            <a:r>
              <a:rPr lang="de-CH" sz="4800" dirty="0">
                <a:solidFill>
                  <a:schemeClr val="tx1"/>
                </a:solidFill>
              </a:rPr>
              <a:t> ex </a:t>
            </a:r>
            <a:r>
              <a:rPr lang="de-CH" sz="4800" dirty="0" err="1">
                <a:solidFill>
                  <a:schemeClr val="tx1"/>
                </a:solidFill>
              </a:rPr>
              <a:t>ea</a:t>
            </a:r>
            <a:r>
              <a:rPr lang="de-CH" sz="4800" dirty="0">
                <a:solidFill>
                  <a:schemeClr val="tx1"/>
                </a:solidFill>
              </a:rPr>
              <a:t> commodo </a:t>
            </a:r>
            <a:r>
              <a:rPr lang="de-CH" sz="4800" dirty="0" err="1">
                <a:solidFill>
                  <a:schemeClr val="tx1"/>
                </a:solidFill>
              </a:rPr>
              <a:t>consequat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189924" y="19941384"/>
            <a:ext cx="8026400" cy="42720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6" indent="-457206">
              <a:buFont typeface="+mj-lt"/>
              <a:buAutoNum type="arabicPeriod"/>
            </a:pP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457206" indent="-457206">
              <a:buFont typeface="+mj-lt"/>
              <a:buAutoNum type="arabicPeriod"/>
            </a:pP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marL="457206" indent="-457206">
              <a:buFont typeface="+mj-lt"/>
              <a:buAutoNum type="arabicPeriod"/>
            </a:pP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minim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commodo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endParaRPr lang="en-US" sz="3556" dirty="0">
              <a:solidFill>
                <a:schemeClr val="tx1">
                  <a:lumMod val="50000"/>
                  <a:lumOff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155334" y="26668676"/>
            <a:ext cx="8060990" cy="20049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2844" dirty="0" err="1">
                <a:solidFill>
                  <a:schemeClr val="tx1"/>
                </a:solidFill>
              </a:rPr>
              <a:t>Lorem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ipsum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dolor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sit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amet</a:t>
            </a:r>
            <a:r>
              <a:rPr lang="de-CH" sz="2844" dirty="0">
                <a:solidFill>
                  <a:schemeClr val="tx1"/>
                </a:solidFill>
              </a:rPr>
              <a:t>, </a:t>
            </a:r>
            <a:r>
              <a:rPr lang="de-CH" sz="2844" dirty="0" err="1">
                <a:solidFill>
                  <a:schemeClr val="tx1"/>
                </a:solidFill>
              </a:rPr>
              <a:t>consectetur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adipiscing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elit</a:t>
            </a:r>
            <a:r>
              <a:rPr lang="de-CH" sz="2844" dirty="0">
                <a:solidFill>
                  <a:schemeClr val="tx1"/>
                </a:solidFill>
              </a:rPr>
              <a:t>, </a:t>
            </a:r>
            <a:r>
              <a:rPr lang="de-CH" sz="2844" dirty="0" err="1">
                <a:solidFill>
                  <a:schemeClr val="tx1"/>
                </a:solidFill>
              </a:rPr>
              <a:t>sed</a:t>
            </a:r>
            <a:r>
              <a:rPr lang="de-CH" sz="2844" dirty="0">
                <a:solidFill>
                  <a:schemeClr val="tx1"/>
                </a:solidFill>
              </a:rPr>
              <a:t> do </a:t>
            </a:r>
            <a:r>
              <a:rPr lang="de-CH" sz="2844" dirty="0" err="1">
                <a:solidFill>
                  <a:schemeClr val="tx1"/>
                </a:solidFill>
              </a:rPr>
              <a:t>eiusmod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tempor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incididunt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ut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labore</a:t>
            </a:r>
            <a:r>
              <a:rPr lang="de-CH" sz="2844" dirty="0">
                <a:solidFill>
                  <a:schemeClr val="tx1"/>
                </a:solidFill>
              </a:rPr>
              <a:t> et </a:t>
            </a:r>
            <a:r>
              <a:rPr lang="de-CH" sz="2844" dirty="0" err="1">
                <a:solidFill>
                  <a:schemeClr val="tx1"/>
                </a:solidFill>
              </a:rPr>
              <a:t>dolore</a:t>
            </a:r>
            <a:r>
              <a:rPr lang="de-CH" sz="2844" dirty="0">
                <a:solidFill>
                  <a:schemeClr val="tx1"/>
                </a:solidFill>
              </a:rPr>
              <a:t> magna </a:t>
            </a:r>
            <a:r>
              <a:rPr lang="de-CH" sz="2844" dirty="0" err="1">
                <a:solidFill>
                  <a:schemeClr val="tx1"/>
                </a:solidFill>
              </a:rPr>
              <a:t>aliqua</a:t>
            </a:r>
            <a:r>
              <a:rPr lang="de-CH" sz="2844" dirty="0">
                <a:solidFill>
                  <a:schemeClr val="tx1"/>
                </a:solidFill>
              </a:rPr>
              <a:t>. </a:t>
            </a:r>
            <a:r>
              <a:rPr lang="de-CH" sz="2844" dirty="0" err="1">
                <a:solidFill>
                  <a:schemeClr val="tx1"/>
                </a:solidFill>
              </a:rPr>
              <a:t>Ut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enim</a:t>
            </a:r>
            <a:r>
              <a:rPr lang="de-CH" sz="2844" dirty="0">
                <a:solidFill>
                  <a:schemeClr val="tx1"/>
                </a:solidFill>
              </a:rPr>
              <a:t> ad minim </a:t>
            </a:r>
            <a:r>
              <a:rPr lang="de-CH" sz="2844" dirty="0" err="1">
                <a:solidFill>
                  <a:schemeClr val="tx1"/>
                </a:solidFill>
              </a:rPr>
              <a:t>veniam</a:t>
            </a:r>
            <a:r>
              <a:rPr lang="de-CH" sz="2844" dirty="0">
                <a:solidFill>
                  <a:schemeClr val="tx1"/>
                </a:solidFill>
              </a:rPr>
              <a:t>, </a:t>
            </a:r>
            <a:r>
              <a:rPr lang="de-CH" sz="2844" dirty="0" err="1">
                <a:solidFill>
                  <a:schemeClr val="tx1"/>
                </a:solidFill>
              </a:rPr>
              <a:t>quis</a:t>
            </a:r>
            <a:endParaRPr lang="en-US" sz="32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771957" y="22467673"/>
            <a:ext cx="9069740" cy="23626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2102572" y="25230120"/>
            <a:ext cx="9069740" cy="355922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154" y="22223548"/>
            <a:ext cx="3580489" cy="35770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119" y="24213436"/>
            <a:ext cx="6702296" cy="38947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197"/>
          <a:stretch/>
        </p:blipFill>
        <p:spPr>
          <a:xfrm>
            <a:off x="26337260" y="18757768"/>
            <a:ext cx="4549141" cy="3534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1209" y="16093783"/>
            <a:ext cx="3911226" cy="32760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92"/>
          <a:stretch/>
        </p:blipFill>
        <p:spPr>
          <a:xfrm>
            <a:off x="23193741" y="24830354"/>
            <a:ext cx="7524827" cy="391566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322" y="29232275"/>
            <a:ext cx="3780727" cy="62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93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32776998" y="25058902"/>
            <a:ext cx="8800313" cy="396819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Acknowledgements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0" y="2676744"/>
            <a:ext cx="43891200" cy="5060668"/>
          </a:xfrm>
          <a:prstGeom prst="rect">
            <a:avLst/>
          </a:prstGeom>
          <a:solidFill>
            <a:srgbClr val="095E75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667"/>
              </a:spcBef>
            </a:pPr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62" name="Text Box 12"/>
          <p:cNvSpPr txBox="1">
            <a:spLocks noChangeArrowheads="1"/>
          </p:cNvSpPr>
          <p:nvPr/>
        </p:nvSpPr>
        <p:spPr bwMode="auto">
          <a:xfrm>
            <a:off x="2255172" y="18972182"/>
            <a:ext cx="8796805" cy="10053668"/>
          </a:xfrm>
          <a:prstGeom prst="rect">
            <a:avLst/>
          </a:prstGeom>
          <a:noFill/>
          <a:ln w="28575">
            <a:solidFill>
              <a:srgbClr val="095E75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Methodology</a:t>
            </a:r>
          </a:p>
        </p:txBody>
      </p:sp>
      <p:sp>
        <p:nvSpPr>
          <p:cNvPr id="14341" name="Text Box 12"/>
          <p:cNvSpPr txBox="1">
            <a:spLocks noChangeArrowheads="1"/>
          </p:cNvSpPr>
          <p:nvPr/>
        </p:nvSpPr>
        <p:spPr bwMode="auto">
          <a:xfrm>
            <a:off x="11978627" y="8467413"/>
            <a:ext cx="9555275" cy="11608822"/>
          </a:xfrm>
          <a:prstGeom prst="rect">
            <a:avLst/>
          </a:prstGeom>
          <a:noFill/>
          <a:ln w="28575">
            <a:solidFill>
              <a:srgbClr val="095E75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Result 1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2269558" y="8467413"/>
            <a:ext cx="8772252" cy="9919450"/>
          </a:xfrm>
          <a:prstGeom prst="rect">
            <a:avLst/>
          </a:prstGeom>
          <a:noFill/>
          <a:ln w="28575">
            <a:solidFill>
              <a:srgbClr val="095E75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333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Introduction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22306515" y="8476160"/>
            <a:ext cx="9555275" cy="7451113"/>
          </a:xfrm>
          <a:prstGeom prst="rect">
            <a:avLst/>
          </a:prstGeom>
          <a:noFill/>
          <a:ln w="28575">
            <a:solidFill>
              <a:srgbClr val="095E75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Result 3</a:t>
            </a: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11978627" y="20524984"/>
            <a:ext cx="9555275" cy="8500866"/>
          </a:xfrm>
          <a:prstGeom prst="rect">
            <a:avLst/>
          </a:prstGeom>
          <a:noFill/>
          <a:ln w="28575">
            <a:solidFill>
              <a:srgbClr val="095E75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Result 2</a:t>
            </a: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22286421" y="16621662"/>
            <a:ext cx="9555275" cy="12405436"/>
          </a:xfrm>
          <a:prstGeom prst="rect">
            <a:avLst/>
          </a:prstGeom>
          <a:noFill/>
          <a:ln w="28575">
            <a:solidFill>
              <a:srgbClr val="095E75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Result 4</a:t>
            </a:r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32802968" y="8478599"/>
            <a:ext cx="8793996" cy="8437238"/>
          </a:xfrm>
          <a:prstGeom prst="rect">
            <a:avLst/>
          </a:prstGeom>
          <a:noFill/>
          <a:ln w="28575">
            <a:solidFill>
              <a:srgbClr val="095E75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Conclusions</a:t>
            </a: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32776998" y="25057654"/>
            <a:ext cx="8800313" cy="3968196"/>
          </a:xfrm>
          <a:prstGeom prst="rect">
            <a:avLst/>
          </a:prstGeom>
          <a:noFill/>
          <a:ln w="28575">
            <a:solidFill>
              <a:srgbClr val="095E75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Acknowledgements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2802968" y="18004929"/>
            <a:ext cx="8793996" cy="662319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5502" b="1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References</a:t>
            </a:r>
          </a:p>
        </p:txBody>
      </p:sp>
      <p:sp>
        <p:nvSpPr>
          <p:cNvPr id="14343" name="Text Box 14"/>
          <p:cNvSpPr txBox="1">
            <a:spLocks noChangeArrowheads="1"/>
          </p:cNvSpPr>
          <p:nvPr/>
        </p:nvSpPr>
        <p:spPr bwMode="auto">
          <a:xfrm>
            <a:off x="2147179" y="5994069"/>
            <a:ext cx="39804978" cy="1386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913" tIns="228913" rIns="228913" bIns="228913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502"/>
              </a:spcAft>
            </a:pPr>
            <a:r>
              <a:rPr lang="en-US" altLang="en-US" sz="6005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Authors and affiliations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789382" y="10423588"/>
            <a:ext cx="8722262" cy="51481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8" indent="-609608">
              <a:buFont typeface="Wingdings" panose="05000000000000000000" pitchFamily="2" charset="2"/>
              <a:buChar char="ü"/>
            </a:pPr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endParaRPr lang="de-CH" sz="4800" dirty="0">
              <a:solidFill>
                <a:schemeClr val="tx1"/>
              </a:solidFill>
            </a:endParaRPr>
          </a:p>
          <a:p>
            <a:pPr marL="609608" indent="-609608">
              <a:buFont typeface="Wingdings" panose="05000000000000000000" pitchFamily="2" charset="2"/>
              <a:buChar char="ü"/>
            </a:pP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</a:p>
          <a:p>
            <a:pPr marL="609608" indent="-609608">
              <a:buFont typeface="Wingdings" panose="05000000000000000000" pitchFamily="2" charset="2"/>
              <a:buChar char="ü"/>
            </a:pP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ullamco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32802968" y="18003681"/>
            <a:ext cx="8793996" cy="6623195"/>
          </a:xfrm>
          <a:prstGeom prst="rect">
            <a:avLst/>
          </a:prstGeom>
          <a:noFill/>
          <a:ln w="28575">
            <a:solidFill>
              <a:srgbClr val="095E75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References</a:t>
            </a:r>
          </a:p>
        </p:txBody>
      </p:sp>
      <p:sp>
        <p:nvSpPr>
          <p:cNvPr id="3" name="Rectangle 180"/>
          <p:cNvSpPr>
            <a:spLocks noChangeArrowheads="1"/>
          </p:cNvSpPr>
          <p:nvPr/>
        </p:nvSpPr>
        <p:spPr bwMode="auto">
          <a:xfrm>
            <a:off x="1329096" y="3817941"/>
            <a:ext cx="41264811" cy="228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5822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Leelawadee UI" panose="020B0502040204020203" pitchFamily="34" charset="-34"/>
                <a:ea typeface="ＭＳ Ｐゴシック" charset="0"/>
                <a:cs typeface="Leelawadee UI" panose="020B0502040204020203" pitchFamily="34" charset="-34"/>
              </a:rPr>
              <a:t>Title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26268" y="9934025"/>
            <a:ext cx="8040892" cy="816470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ullamco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nisi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aliquip</a:t>
            </a:r>
            <a:r>
              <a:rPr lang="de-CH" sz="4800" dirty="0">
                <a:solidFill>
                  <a:schemeClr val="tx1"/>
                </a:solidFill>
              </a:rPr>
              <a:t> ex </a:t>
            </a:r>
            <a:r>
              <a:rPr lang="de-CH" sz="4800" dirty="0" err="1">
                <a:solidFill>
                  <a:schemeClr val="tx1"/>
                </a:solidFill>
              </a:rPr>
              <a:t>ea</a:t>
            </a:r>
            <a:r>
              <a:rPr lang="de-CH" sz="4800" dirty="0">
                <a:solidFill>
                  <a:schemeClr val="tx1"/>
                </a:solidFill>
              </a:rPr>
              <a:t> commodo </a:t>
            </a:r>
            <a:r>
              <a:rPr lang="de-CH" sz="4800" dirty="0" err="1">
                <a:solidFill>
                  <a:schemeClr val="tx1"/>
                </a:solidFill>
              </a:rPr>
              <a:t>consequat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26268" y="21104343"/>
            <a:ext cx="8040892" cy="237034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324896" y="10530817"/>
            <a:ext cx="8740092" cy="43676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ullamco</a:t>
            </a:r>
            <a:r>
              <a:rPr lang="de-CH" sz="4800" dirty="0">
                <a:solidFill>
                  <a:schemeClr val="tx1"/>
                </a:solidFill>
              </a:rPr>
              <a:t>.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409324" y="15371904"/>
            <a:ext cx="3545113" cy="432833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3556" dirty="0" err="1">
                <a:solidFill>
                  <a:schemeClr val="tx1"/>
                </a:solidFill>
              </a:rPr>
              <a:t>Lorem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ipsum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dolor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sit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amet</a:t>
            </a:r>
            <a:r>
              <a:rPr lang="de-CH" sz="3556" dirty="0">
                <a:solidFill>
                  <a:schemeClr val="tx1"/>
                </a:solidFill>
              </a:rPr>
              <a:t>, </a:t>
            </a:r>
            <a:r>
              <a:rPr lang="de-CH" sz="3556" dirty="0" err="1">
                <a:solidFill>
                  <a:schemeClr val="tx1"/>
                </a:solidFill>
              </a:rPr>
              <a:t>consectetur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adipiscing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elit</a:t>
            </a:r>
            <a:r>
              <a:rPr lang="de-CH" sz="3556" dirty="0">
                <a:solidFill>
                  <a:schemeClr val="tx1"/>
                </a:solidFill>
              </a:rPr>
              <a:t>, </a:t>
            </a:r>
            <a:r>
              <a:rPr lang="de-CH" sz="3556" dirty="0" err="1">
                <a:solidFill>
                  <a:schemeClr val="tx1"/>
                </a:solidFill>
              </a:rPr>
              <a:t>sed</a:t>
            </a:r>
            <a:r>
              <a:rPr lang="de-CH" sz="3556" dirty="0">
                <a:solidFill>
                  <a:schemeClr val="tx1"/>
                </a:solidFill>
              </a:rPr>
              <a:t> do </a:t>
            </a:r>
            <a:r>
              <a:rPr lang="de-CH" sz="3556" dirty="0" err="1">
                <a:solidFill>
                  <a:schemeClr val="tx1"/>
                </a:solidFill>
              </a:rPr>
              <a:t>eiusmod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tempor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incididunt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ut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labore</a:t>
            </a:r>
            <a:r>
              <a:rPr lang="de-CH" sz="3556" dirty="0">
                <a:solidFill>
                  <a:schemeClr val="tx1"/>
                </a:solidFill>
              </a:rPr>
              <a:t> et </a:t>
            </a:r>
            <a:r>
              <a:rPr lang="de-CH" sz="3556" dirty="0" err="1">
                <a:solidFill>
                  <a:schemeClr val="tx1"/>
                </a:solidFill>
              </a:rPr>
              <a:t>dolore</a:t>
            </a:r>
            <a:r>
              <a:rPr lang="de-CH" sz="3556" dirty="0">
                <a:solidFill>
                  <a:schemeClr val="tx1"/>
                </a:solidFill>
              </a:rPr>
              <a:t> magna </a:t>
            </a:r>
            <a:r>
              <a:rPr lang="de-CH" sz="3556" dirty="0" err="1">
                <a:solidFill>
                  <a:schemeClr val="tx1"/>
                </a:solidFill>
              </a:rPr>
              <a:t>aliqua</a:t>
            </a:r>
            <a:r>
              <a:rPr lang="de-CH" sz="3556" dirty="0">
                <a:solidFill>
                  <a:schemeClr val="tx1"/>
                </a:solidFill>
              </a:rPr>
              <a:t>. </a:t>
            </a:r>
            <a:endParaRPr lang="en-US" sz="64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288580" y="21932986"/>
            <a:ext cx="4801316" cy="415812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2789381" y="18915894"/>
            <a:ext cx="3667584" cy="307263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189924" y="10782551"/>
            <a:ext cx="8026400" cy="52891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:</a:t>
            </a: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endParaRPr lang="de-CH" sz="4800" dirty="0">
              <a:solidFill>
                <a:schemeClr val="tx1"/>
              </a:solidFill>
            </a:endParaRP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4800" dirty="0" err="1">
                <a:solidFill>
                  <a:schemeClr val="tx1"/>
                </a:solidFill>
              </a:rPr>
              <a:t>laboris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nisi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aliquip</a:t>
            </a:r>
            <a:r>
              <a:rPr lang="de-CH" sz="4800" dirty="0">
                <a:solidFill>
                  <a:schemeClr val="tx1"/>
                </a:solidFill>
              </a:rPr>
              <a:t> ex </a:t>
            </a:r>
            <a:r>
              <a:rPr lang="de-CH" sz="4800" dirty="0" err="1">
                <a:solidFill>
                  <a:schemeClr val="tx1"/>
                </a:solidFill>
              </a:rPr>
              <a:t>ea</a:t>
            </a:r>
            <a:r>
              <a:rPr lang="de-CH" sz="4800" dirty="0">
                <a:solidFill>
                  <a:schemeClr val="tx1"/>
                </a:solidFill>
              </a:rPr>
              <a:t> commodo </a:t>
            </a:r>
            <a:r>
              <a:rPr lang="de-CH" sz="4800" dirty="0" err="1">
                <a:solidFill>
                  <a:schemeClr val="tx1"/>
                </a:solidFill>
              </a:rPr>
              <a:t>consequat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189924" y="19941384"/>
            <a:ext cx="8026400" cy="42720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6" indent="-457206">
              <a:buFont typeface="+mj-lt"/>
              <a:buAutoNum type="arabicPeriod"/>
            </a:pP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457206" indent="-457206">
              <a:buFont typeface="+mj-lt"/>
              <a:buAutoNum type="arabicPeriod"/>
            </a:pP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marL="457206" indent="-457206">
              <a:buFont typeface="+mj-lt"/>
              <a:buAutoNum type="arabicPeriod"/>
            </a:pP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minim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commodo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endParaRPr lang="en-US" sz="3556" dirty="0">
              <a:solidFill>
                <a:schemeClr val="tx1">
                  <a:lumMod val="50000"/>
                  <a:lumOff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155334" y="26668676"/>
            <a:ext cx="8060990" cy="20049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2844" dirty="0" err="1">
                <a:solidFill>
                  <a:schemeClr val="tx1"/>
                </a:solidFill>
              </a:rPr>
              <a:t>Lorem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ipsum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dolor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sit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amet</a:t>
            </a:r>
            <a:r>
              <a:rPr lang="de-CH" sz="2844" dirty="0">
                <a:solidFill>
                  <a:schemeClr val="tx1"/>
                </a:solidFill>
              </a:rPr>
              <a:t>, </a:t>
            </a:r>
            <a:r>
              <a:rPr lang="de-CH" sz="2844" dirty="0" err="1">
                <a:solidFill>
                  <a:schemeClr val="tx1"/>
                </a:solidFill>
              </a:rPr>
              <a:t>consectetur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adipiscing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elit</a:t>
            </a:r>
            <a:r>
              <a:rPr lang="de-CH" sz="2844" dirty="0">
                <a:solidFill>
                  <a:schemeClr val="tx1"/>
                </a:solidFill>
              </a:rPr>
              <a:t>, </a:t>
            </a:r>
            <a:r>
              <a:rPr lang="de-CH" sz="2844" dirty="0" err="1">
                <a:solidFill>
                  <a:schemeClr val="tx1"/>
                </a:solidFill>
              </a:rPr>
              <a:t>sed</a:t>
            </a:r>
            <a:r>
              <a:rPr lang="de-CH" sz="2844" dirty="0">
                <a:solidFill>
                  <a:schemeClr val="tx1"/>
                </a:solidFill>
              </a:rPr>
              <a:t> do </a:t>
            </a:r>
            <a:r>
              <a:rPr lang="de-CH" sz="2844" dirty="0" err="1">
                <a:solidFill>
                  <a:schemeClr val="tx1"/>
                </a:solidFill>
              </a:rPr>
              <a:t>eiusmod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tempor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incididunt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ut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labore</a:t>
            </a:r>
            <a:r>
              <a:rPr lang="de-CH" sz="2844" dirty="0">
                <a:solidFill>
                  <a:schemeClr val="tx1"/>
                </a:solidFill>
              </a:rPr>
              <a:t> et </a:t>
            </a:r>
            <a:r>
              <a:rPr lang="de-CH" sz="2844" dirty="0" err="1">
                <a:solidFill>
                  <a:schemeClr val="tx1"/>
                </a:solidFill>
              </a:rPr>
              <a:t>dolore</a:t>
            </a:r>
            <a:r>
              <a:rPr lang="de-CH" sz="2844" dirty="0">
                <a:solidFill>
                  <a:schemeClr val="tx1"/>
                </a:solidFill>
              </a:rPr>
              <a:t> magna </a:t>
            </a:r>
            <a:r>
              <a:rPr lang="de-CH" sz="2844" dirty="0" err="1">
                <a:solidFill>
                  <a:schemeClr val="tx1"/>
                </a:solidFill>
              </a:rPr>
              <a:t>aliqua</a:t>
            </a:r>
            <a:r>
              <a:rPr lang="de-CH" sz="2844" dirty="0">
                <a:solidFill>
                  <a:schemeClr val="tx1"/>
                </a:solidFill>
              </a:rPr>
              <a:t>. </a:t>
            </a:r>
            <a:r>
              <a:rPr lang="de-CH" sz="2844" dirty="0" err="1">
                <a:solidFill>
                  <a:schemeClr val="tx1"/>
                </a:solidFill>
              </a:rPr>
              <a:t>Ut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enim</a:t>
            </a:r>
            <a:r>
              <a:rPr lang="de-CH" sz="2844" dirty="0">
                <a:solidFill>
                  <a:schemeClr val="tx1"/>
                </a:solidFill>
              </a:rPr>
              <a:t> ad minim </a:t>
            </a:r>
            <a:r>
              <a:rPr lang="de-CH" sz="2844" dirty="0" err="1">
                <a:solidFill>
                  <a:schemeClr val="tx1"/>
                </a:solidFill>
              </a:rPr>
              <a:t>veniam</a:t>
            </a:r>
            <a:r>
              <a:rPr lang="de-CH" sz="2844" dirty="0">
                <a:solidFill>
                  <a:schemeClr val="tx1"/>
                </a:solidFill>
              </a:rPr>
              <a:t>, </a:t>
            </a:r>
            <a:r>
              <a:rPr lang="de-CH" sz="2844" dirty="0" err="1">
                <a:solidFill>
                  <a:schemeClr val="tx1"/>
                </a:solidFill>
              </a:rPr>
              <a:t>quis</a:t>
            </a:r>
            <a:endParaRPr lang="en-US" sz="32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771957" y="22467673"/>
            <a:ext cx="9069740" cy="23626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2102572" y="25230120"/>
            <a:ext cx="9069740" cy="355922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154" y="22223548"/>
            <a:ext cx="3580489" cy="35770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119" y="24213436"/>
            <a:ext cx="6702296" cy="38947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197"/>
          <a:stretch/>
        </p:blipFill>
        <p:spPr>
          <a:xfrm>
            <a:off x="26337260" y="18757768"/>
            <a:ext cx="4549141" cy="3534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1209" y="16093783"/>
            <a:ext cx="3911226" cy="32760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92"/>
          <a:stretch/>
        </p:blipFill>
        <p:spPr>
          <a:xfrm>
            <a:off x="23193741" y="24830354"/>
            <a:ext cx="7524827" cy="391566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322" y="29232275"/>
            <a:ext cx="3780727" cy="62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26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0" y="2676744"/>
            <a:ext cx="43891200" cy="5088956"/>
          </a:xfrm>
          <a:prstGeom prst="rect">
            <a:avLst/>
          </a:prstGeom>
          <a:solidFill>
            <a:srgbClr val="8E0000"/>
          </a:solidFill>
          <a:ln>
            <a:solidFill>
              <a:srgbClr val="095E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667"/>
              </a:spcBef>
            </a:pPr>
            <a:endParaRPr lang="de-CH" sz="5333" b="1" dirty="0">
              <a:solidFill>
                <a:schemeClr val="bg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14341" name="Text Box 12"/>
          <p:cNvSpPr txBox="1">
            <a:spLocks noChangeArrowheads="1"/>
          </p:cNvSpPr>
          <p:nvPr/>
        </p:nvSpPr>
        <p:spPr bwMode="auto">
          <a:xfrm>
            <a:off x="11978627" y="8467413"/>
            <a:ext cx="9555275" cy="20817377"/>
          </a:xfrm>
          <a:prstGeom prst="roundRect">
            <a:avLst>
              <a:gd name="adj" fmla="val 7097"/>
            </a:avLst>
          </a:prstGeom>
          <a:noFill/>
          <a:ln w="76200">
            <a:solidFill>
              <a:srgbClr val="8E0000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Materials &amp; Methods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456267" y="8467413"/>
            <a:ext cx="9585543" cy="20817377"/>
          </a:xfrm>
          <a:prstGeom prst="roundRect">
            <a:avLst>
              <a:gd name="adj" fmla="val 7015"/>
            </a:avLst>
          </a:prstGeom>
          <a:noFill/>
          <a:ln w="76200">
            <a:solidFill>
              <a:srgbClr val="8E0000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333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Introduction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22306515" y="8476160"/>
            <a:ext cx="9555275" cy="20808629"/>
          </a:xfrm>
          <a:prstGeom prst="roundRect">
            <a:avLst>
              <a:gd name="adj" fmla="val 5502"/>
            </a:avLst>
          </a:prstGeom>
          <a:noFill/>
          <a:ln w="76200">
            <a:solidFill>
              <a:srgbClr val="8E0000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Results</a:t>
            </a:r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32802968" y="8478599"/>
            <a:ext cx="9790939" cy="20806191"/>
          </a:xfrm>
          <a:prstGeom prst="roundRect">
            <a:avLst>
              <a:gd name="adj" fmla="val 5499"/>
            </a:avLst>
          </a:prstGeom>
          <a:noFill/>
          <a:ln w="76200">
            <a:solidFill>
              <a:srgbClr val="8E0000"/>
            </a:solidFill>
            <a:round/>
            <a:headEnd/>
            <a:tailEnd/>
          </a:ln>
        </p:spPr>
        <p:txBody>
          <a:bodyPr lIns="763033" tIns="381512" rIns="763033" bIns="763033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502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Conclusions</a:t>
            </a:r>
          </a:p>
        </p:txBody>
      </p:sp>
      <p:sp>
        <p:nvSpPr>
          <p:cNvPr id="14343" name="Text Box 14"/>
          <p:cNvSpPr txBox="1">
            <a:spLocks noChangeArrowheads="1"/>
          </p:cNvSpPr>
          <p:nvPr/>
        </p:nvSpPr>
        <p:spPr bwMode="auto">
          <a:xfrm>
            <a:off x="2059012" y="5893718"/>
            <a:ext cx="39804978" cy="1386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913" tIns="228913" rIns="228913" bIns="228913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502"/>
              </a:spcAft>
            </a:pPr>
            <a:r>
              <a:rPr lang="en-US" altLang="en-US" sz="6005" dirty="0">
                <a:solidFill>
                  <a:schemeClr val="bg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Authors and affiliations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789382" y="10186521"/>
            <a:ext cx="8722262" cy="51481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09608" indent="-609608">
              <a:buFont typeface="Wingdings" panose="05000000000000000000" pitchFamily="2" charset="2"/>
              <a:buChar char="ü"/>
            </a:pPr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endParaRPr lang="de-CH" sz="4800" dirty="0">
              <a:solidFill>
                <a:schemeClr val="tx1"/>
              </a:solidFill>
            </a:endParaRPr>
          </a:p>
          <a:p>
            <a:pPr marL="609608" indent="-609608">
              <a:buFont typeface="Wingdings" panose="05000000000000000000" pitchFamily="2" charset="2"/>
              <a:buChar char="ü"/>
            </a:pP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</a:p>
          <a:p>
            <a:pPr marL="609608" indent="-609608">
              <a:buFont typeface="Wingdings" panose="05000000000000000000" pitchFamily="2" charset="2"/>
              <a:buChar char="ü"/>
            </a:pP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ullamco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Rectangle 180"/>
          <p:cNvSpPr>
            <a:spLocks noChangeArrowheads="1"/>
          </p:cNvSpPr>
          <p:nvPr/>
        </p:nvSpPr>
        <p:spPr bwMode="auto">
          <a:xfrm>
            <a:off x="1329096" y="3823071"/>
            <a:ext cx="41264811" cy="227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5822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Leelawadee UI" panose="020B0502040204020203" pitchFamily="34" charset="-34"/>
                <a:ea typeface="ＭＳ Ｐゴシック" charset="0"/>
                <a:cs typeface="Leelawadee UI" panose="020B0502040204020203" pitchFamily="34" charset="-34"/>
              </a:rPr>
              <a:t>Title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059012" y="10154158"/>
            <a:ext cx="8708148" cy="816470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ullamco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nisi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aliquip</a:t>
            </a:r>
            <a:r>
              <a:rPr lang="de-CH" sz="4800" dirty="0">
                <a:solidFill>
                  <a:schemeClr val="tx1"/>
                </a:solidFill>
              </a:rPr>
              <a:t> ex </a:t>
            </a:r>
            <a:r>
              <a:rPr lang="de-CH" sz="4800" dirty="0" err="1">
                <a:solidFill>
                  <a:schemeClr val="tx1"/>
                </a:solidFill>
              </a:rPr>
              <a:t>ea</a:t>
            </a:r>
            <a:r>
              <a:rPr lang="de-CH" sz="4800" dirty="0">
                <a:solidFill>
                  <a:schemeClr val="tx1"/>
                </a:solidFill>
              </a:rPr>
              <a:t> commodo </a:t>
            </a:r>
            <a:r>
              <a:rPr lang="de-CH" sz="4800" dirty="0" err="1">
                <a:solidFill>
                  <a:schemeClr val="tx1"/>
                </a:solidFill>
              </a:rPr>
              <a:t>consequat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59013" y="19369852"/>
            <a:ext cx="8708147" cy="410483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324896" y="10293750"/>
            <a:ext cx="8740092" cy="43676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ullamco</a:t>
            </a:r>
            <a:r>
              <a:rPr lang="de-CH" sz="4800" dirty="0">
                <a:solidFill>
                  <a:schemeClr val="tx1"/>
                </a:solidFill>
              </a:rPr>
              <a:t>.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409324" y="15371904"/>
            <a:ext cx="3545113" cy="432833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CH" sz="3556" dirty="0" err="1">
                <a:solidFill>
                  <a:schemeClr val="tx1"/>
                </a:solidFill>
              </a:rPr>
              <a:t>Lorem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ipsum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dolor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sit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amet</a:t>
            </a:r>
            <a:r>
              <a:rPr lang="de-CH" sz="3556" dirty="0">
                <a:solidFill>
                  <a:schemeClr val="tx1"/>
                </a:solidFill>
              </a:rPr>
              <a:t>, </a:t>
            </a:r>
            <a:r>
              <a:rPr lang="de-CH" sz="3556" dirty="0" err="1">
                <a:solidFill>
                  <a:schemeClr val="tx1"/>
                </a:solidFill>
              </a:rPr>
              <a:t>consectetur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adipiscing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elit</a:t>
            </a:r>
            <a:r>
              <a:rPr lang="de-CH" sz="3556" dirty="0">
                <a:solidFill>
                  <a:schemeClr val="tx1"/>
                </a:solidFill>
              </a:rPr>
              <a:t>, </a:t>
            </a:r>
            <a:r>
              <a:rPr lang="de-CH" sz="3556" dirty="0" err="1">
                <a:solidFill>
                  <a:schemeClr val="tx1"/>
                </a:solidFill>
              </a:rPr>
              <a:t>sed</a:t>
            </a:r>
            <a:r>
              <a:rPr lang="de-CH" sz="3556" dirty="0">
                <a:solidFill>
                  <a:schemeClr val="tx1"/>
                </a:solidFill>
              </a:rPr>
              <a:t> do </a:t>
            </a:r>
            <a:r>
              <a:rPr lang="de-CH" sz="3556" dirty="0" err="1">
                <a:solidFill>
                  <a:schemeClr val="tx1"/>
                </a:solidFill>
              </a:rPr>
              <a:t>eiusmod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tempor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incididunt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ut</a:t>
            </a:r>
            <a:r>
              <a:rPr lang="de-CH" sz="3556" dirty="0">
                <a:solidFill>
                  <a:schemeClr val="tx1"/>
                </a:solidFill>
              </a:rPr>
              <a:t> </a:t>
            </a:r>
            <a:r>
              <a:rPr lang="de-CH" sz="3556" dirty="0" err="1">
                <a:solidFill>
                  <a:schemeClr val="tx1"/>
                </a:solidFill>
              </a:rPr>
              <a:t>labore</a:t>
            </a:r>
            <a:r>
              <a:rPr lang="de-CH" sz="3556" dirty="0">
                <a:solidFill>
                  <a:schemeClr val="tx1"/>
                </a:solidFill>
              </a:rPr>
              <a:t> et </a:t>
            </a:r>
            <a:r>
              <a:rPr lang="de-CH" sz="3556" dirty="0" err="1">
                <a:solidFill>
                  <a:schemeClr val="tx1"/>
                </a:solidFill>
              </a:rPr>
              <a:t>dolore</a:t>
            </a:r>
            <a:r>
              <a:rPr lang="de-CH" sz="3556" dirty="0">
                <a:solidFill>
                  <a:schemeClr val="tx1"/>
                </a:solidFill>
              </a:rPr>
              <a:t> magna </a:t>
            </a:r>
            <a:r>
              <a:rPr lang="de-CH" sz="3556" dirty="0" err="1">
                <a:solidFill>
                  <a:schemeClr val="tx1"/>
                </a:solidFill>
              </a:rPr>
              <a:t>aliqua</a:t>
            </a:r>
            <a:r>
              <a:rPr lang="de-CH" sz="3556" dirty="0">
                <a:solidFill>
                  <a:schemeClr val="tx1"/>
                </a:solidFill>
              </a:rPr>
              <a:t>. </a:t>
            </a:r>
            <a:endParaRPr lang="en-US" sz="64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263673" y="20597021"/>
            <a:ext cx="4801316" cy="415812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2912033" y="16565077"/>
            <a:ext cx="3667584" cy="307263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189924" y="10291484"/>
            <a:ext cx="8838609" cy="748689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:</a:t>
            </a: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quis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nostrud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exercitation</a:t>
            </a:r>
            <a:endParaRPr lang="de-CH" sz="4800" dirty="0">
              <a:solidFill>
                <a:schemeClr val="tx1"/>
              </a:solidFill>
            </a:endParaRP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4800" dirty="0" err="1">
                <a:solidFill>
                  <a:schemeClr val="tx1"/>
                </a:solidFill>
              </a:rPr>
              <a:t>laboris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nisi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aliquip</a:t>
            </a:r>
            <a:r>
              <a:rPr lang="de-CH" sz="4800" dirty="0">
                <a:solidFill>
                  <a:schemeClr val="tx1"/>
                </a:solidFill>
              </a:rPr>
              <a:t> ex </a:t>
            </a:r>
            <a:r>
              <a:rPr lang="de-CH" sz="4800" dirty="0" err="1">
                <a:solidFill>
                  <a:schemeClr val="tx1"/>
                </a:solidFill>
              </a:rPr>
              <a:t>ea</a:t>
            </a:r>
            <a:r>
              <a:rPr lang="de-CH" sz="4800" dirty="0">
                <a:solidFill>
                  <a:schemeClr val="tx1"/>
                </a:solidFill>
              </a:rPr>
              <a:t> commodo </a:t>
            </a:r>
            <a:r>
              <a:rPr lang="de-CH" sz="4800" dirty="0" err="1">
                <a:solidFill>
                  <a:schemeClr val="tx1"/>
                </a:solidFill>
              </a:rPr>
              <a:t>consequat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</a:p>
          <a:p>
            <a:pPr marL="609608" indent="-609608">
              <a:buFont typeface="Arial" panose="020B0604020202020204" pitchFamily="34" charset="0"/>
              <a:buChar char="•"/>
            </a:pPr>
            <a:r>
              <a:rPr lang="de-CH" sz="5333" dirty="0" err="1">
                <a:solidFill>
                  <a:schemeClr val="tx1"/>
                </a:solidFill>
              </a:rPr>
              <a:t>laboris</a:t>
            </a:r>
            <a:r>
              <a:rPr lang="de-CH" sz="5333" dirty="0">
                <a:solidFill>
                  <a:schemeClr val="tx1"/>
                </a:solidFill>
              </a:rPr>
              <a:t> </a:t>
            </a:r>
            <a:r>
              <a:rPr lang="de-CH" sz="5333" dirty="0" err="1">
                <a:solidFill>
                  <a:schemeClr val="tx1"/>
                </a:solidFill>
              </a:rPr>
              <a:t>nisi</a:t>
            </a:r>
            <a:r>
              <a:rPr lang="de-CH" sz="5333" dirty="0">
                <a:solidFill>
                  <a:schemeClr val="tx1"/>
                </a:solidFill>
              </a:rPr>
              <a:t> </a:t>
            </a:r>
            <a:r>
              <a:rPr lang="de-CH" sz="5333" dirty="0" err="1">
                <a:solidFill>
                  <a:schemeClr val="tx1"/>
                </a:solidFill>
              </a:rPr>
              <a:t>ut</a:t>
            </a:r>
            <a:r>
              <a:rPr lang="de-CH" sz="5333" dirty="0">
                <a:solidFill>
                  <a:schemeClr val="tx1"/>
                </a:solidFill>
              </a:rPr>
              <a:t> </a:t>
            </a:r>
            <a:r>
              <a:rPr lang="de-CH" sz="5333" dirty="0" err="1">
                <a:solidFill>
                  <a:schemeClr val="tx1"/>
                </a:solidFill>
              </a:rPr>
              <a:t>aliquip</a:t>
            </a:r>
            <a:r>
              <a:rPr lang="de-CH" sz="5333" dirty="0">
                <a:solidFill>
                  <a:schemeClr val="tx1"/>
                </a:solidFill>
              </a:rPr>
              <a:t> ex </a:t>
            </a:r>
            <a:r>
              <a:rPr lang="de-CH" sz="5333" dirty="0" err="1">
                <a:solidFill>
                  <a:schemeClr val="tx1"/>
                </a:solidFill>
              </a:rPr>
              <a:t>ea</a:t>
            </a:r>
            <a:r>
              <a:rPr lang="de-CH" sz="5333" dirty="0">
                <a:solidFill>
                  <a:schemeClr val="tx1"/>
                </a:solidFill>
              </a:rPr>
              <a:t> commodo </a:t>
            </a:r>
            <a:r>
              <a:rPr lang="de-CH" sz="5333" dirty="0" err="1">
                <a:solidFill>
                  <a:schemeClr val="tx1"/>
                </a:solidFill>
              </a:rPr>
              <a:t>consequat</a:t>
            </a:r>
            <a:r>
              <a:rPr lang="de-CH" sz="5333" dirty="0">
                <a:solidFill>
                  <a:schemeClr val="tx1"/>
                </a:solidFill>
              </a:rPr>
              <a:t>. </a:t>
            </a:r>
            <a:endParaRPr lang="en-US" sz="5867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609608" indent="-609608">
              <a:buFont typeface="Arial" panose="020B0604020202020204" pitchFamily="34" charset="0"/>
              <a:buChar char="•"/>
            </a:pP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189924" y="19941384"/>
            <a:ext cx="8838608" cy="42720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6" indent="-457206">
              <a:buFont typeface="+mj-lt"/>
              <a:buAutoNum type="arabicPeriod"/>
            </a:pP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457206" indent="-457206">
              <a:buFont typeface="+mj-lt"/>
              <a:buAutoNum type="arabicPeriod"/>
            </a:pP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marL="457206" indent="-457206">
              <a:buFont typeface="+mj-lt"/>
              <a:buAutoNum type="arabicPeriod"/>
            </a:pP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minim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commodo </a:t>
            </a:r>
            <a:r>
              <a:rPr lang="de-CH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de-CH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marL="457206" indent="-457206">
              <a:buFont typeface="+mj-lt"/>
              <a:buAutoNum type="arabicPeriod"/>
            </a:pP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minim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457206" indent="-457206">
              <a:buFont typeface="+mj-lt"/>
              <a:buAutoNum type="arabicPeriod"/>
            </a:pP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minim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sz="35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de-CH" sz="35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n-US" sz="3556" dirty="0">
              <a:solidFill>
                <a:schemeClr val="tx1">
                  <a:lumMod val="50000"/>
                  <a:lumOff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204378" y="27009726"/>
            <a:ext cx="8824154" cy="20049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CH" sz="2844" dirty="0" err="1">
                <a:solidFill>
                  <a:schemeClr val="tx1"/>
                </a:solidFill>
              </a:rPr>
              <a:t>Lorem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ipsum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dolor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sit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amet</a:t>
            </a:r>
            <a:r>
              <a:rPr lang="de-CH" sz="2844" dirty="0">
                <a:solidFill>
                  <a:schemeClr val="tx1"/>
                </a:solidFill>
              </a:rPr>
              <a:t>, </a:t>
            </a:r>
            <a:r>
              <a:rPr lang="de-CH" sz="2844" dirty="0" err="1">
                <a:solidFill>
                  <a:schemeClr val="tx1"/>
                </a:solidFill>
              </a:rPr>
              <a:t>consectetur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adipiscing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elit</a:t>
            </a:r>
            <a:r>
              <a:rPr lang="de-CH" sz="2844" dirty="0">
                <a:solidFill>
                  <a:schemeClr val="tx1"/>
                </a:solidFill>
              </a:rPr>
              <a:t>, </a:t>
            </a:r>
            <a:r>
              <a:rPr lang="de-CH" sz="2844" dirty="0" err="1">
                <a:solidFill>
                  <a:schemeClr val="tx1"/>
                </a:solidFill>
              </a:rPr>
              <a:t>sed</a:t>
            </a:r>
            <a:r>
              <a:rPr lang="de-CH" sz="2844" dirty="0">
                <a:solidFill>
                  <a:schemeClr val="tx1"/>
                </a:solidFill>
              </a:rPr>
              <a:t> do </a:t>
            </a:r>
            <a:r>
              <a:rPr lang="de-CH" sz="2844" dirty="0" err="1">
                <a:solidFill>
                  <a:schemeClr val="tx1"/>
                </a:solidFill>
              </a:rPr>
              <a:t>eiusmod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tempor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incididunt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ut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labore</a:t>
            </a:r>
            <a:r>
              <a:rPr lang="de-CH" sz="2844" dirty="0">
                <a:solidFill>
                  <a:schemeClr val="tx1"/>
                </a:solidFill>
              </a:rPr>
              <a:t> et </a:t>
            </a:r>
            <a:r>
              <a:rPr lang="de-CH" sz="2844" dirty="0" err="1">
                <a:solidFill>
                  <a:schemeClr val="tx1"/>
                </a:solidFill>
              </a:rPr>
              <a:t>dolore</a:t>
            </a:r>
            <a:r>
              <a:rPr lang="de-CH" sz="2844" dirty="0">
                <a:solidFill>
                  <a:schemeClr val="tx1"/>
                </a:solidFill>
              </a:rPr>
              <a:t> magna </a:t>
            </a:r>
            <a:r>
              <a:rPr lang="de-CH" sz="2844" dirty="0" err="1">
                <a:solidFill>
                  <a:schemeClr val="tx1"/>
                </a:solidFill>
              </a:rPr>
              <a:t>aliqua</a:t>
            </a:r>
            <a:r>
              <a:rPr lang="de-CH" sz="2844" dirty="0">
                <a:solidFill>
                  <a:schemeClr val="tx1"/>
                </a:solidFill>
              </a:rPr>
              <a:t>. </a:t>
            </a:r>
            <a:r>
              <a:rPr lang="de-CH" sz="2844" dirty="0" err="1">
                <a:solidFill>
                  <a:schemeClr val="tx1"/>
                </a:solidFill>
              </a:rPr>
              <a:t>Ut</a:t>
            </a:r>
            <a:r>
              <a:rPr lang="de-CH" sz="2844" dirty="0">
                <a:solidFill>
                  <a:schemeClr val="tx1"/>
                </a:solidFill>
              </a:rPr>
              <a:t> </a:t>
            </a:r>
            <a:r>
              <a:rPr lang="de-CH" sz="2844" dirty="0" err="1">
                <a:solidFill>
                  <a:schemeClr val="tx1"/>
                </a:solidFill>
              </a:rPr>
              <a:t>enim</a:t>
            </a:r>
            <a:r>
              <a:rPr lang="de-CH" sz="2844" dirty="0">
                <a:solidFill>
                  <a:schemeClr val="tx1"/>
                </a:solidFill>
              </a:rPr>
              <a:t> ad minim </a:t>
            </a:r>
            <a:r>
              <a:rPr lang="de-CH" sz="2844" dirty="0" err="1">
                <a:solidFill>
                  <a:schemeClr val="tx1"/>
                </a:solidFill>
              </a:rPr>
              <a:t>veniam</a:t>
            </a:r>
            <a:r>
              <a:rPr lang="de-CH" sz="2844" dirty="0">
                <a:solidFill>
                  <a:schemeClr val="tx1"/>
                </a:solidFill>
              </a:rPr>
              <a:t>, </a:t>
            </a:r>
            <a:r>
              <a:rPr lang="de-CH" sz="2844" dirty="0" err="1">
                <a:solidFill>
                  <a:schemeClr val="tx1"/>
                </a:solidFill>
              </a:rPr>
              <a:t>quis</a:t>
            </a:r>
            <a:endParaRPr lang="en-US" sz="32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789382" y="20309154"/>
            <a:ext cx="9069740" cy="33571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r>
              <a:rPr lang="de-CH" sz="4800" dirty="0">
                <a:solidFill>
                  <a:schemeClr val="tx1"/>
                </a:solidFill>
              </a:rPr>
              <a:t> et </a:t>
            </a:r>
            <a:r>
              <a:rPr lang="de-CH" sz="4800" dirty="0" err="1">
                <a:solidFill>
                  <a:schemeClr val="tx1"/>
                </a:solidFill>
              </a:rPr>
              <a:t>dolore</a:t>
            </a:r>
            <a:r>
              <a:rPr lang="de-CH" sz="4800" dirty="0">
                <a:solidFill>
                  <a:schemeClr val="tx1"/>
                </a:solidFill>
              </a:rPr>
              <a:t> magna </a:t>
            </a:r>
            <a:r>
              <a:rPr lang="de-CH" sz="4800" dirty="0" err="1">
                <a:solidFill>
                  <a:schemeClr val="tx1"/>
                </a:solidFill>
              </a:rPr>
              <a:t>aliqua</a:t>
            </a:r>
            <a:r>
              <a:rPr lang="de-CH" sz="4800" dirty="0">
                <a:solidFill>
                  <a:schemeClr val="tx1"/>
                </a:solidFill>
              </a:rPr>
              <a:t>.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enim</a:t>
            </a:r>
            <a:r>
              <a:rPr lang="de-CH" sz="4800" dirty="0">
                <a:solidFill>
                  <a:schemeClr val="tx1"/>
                </a:solidFill>
              </a:rPr>
              <a:t> ad minim </a:t>
            </a:r>
            <a:r>
              <a:rPr lang="de-CH" sz="4800" dirty="0" err="1">
                <a:solidFill>
                  <a:schemeClr val="tx1"/>
                </a:solidFill>
              </a:rPr>
              <a:t>veniam</a:t>
            </a:r>
            <a:r>
              <a:rPr lang="de-CH" sz="4800" dirty="0">
                <a:solidFill>
                  <a:schemeClr val="tx1"/>
                </a:solidFill>
              </a:rPr>
              <a:t>.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2409324" y="25230120"/>
            <a:ext cx="8762987" cy="355922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CH" sz="4800" dirty="0" err="1">
                <a:solidFill>
                  <a:schemeClr val="tx1"/>
                </a:solidFill>
              </a:rPr>
              <a:t>Lorem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ipsum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dolor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sit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amet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consectetur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adipiscing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elit</a:t>
            </a:r>
            <a:r>
              <a:rPr lang="de-CH" sz="4800" dirty="0">
                <a:solidFill>
                  <a:schemeClr val="tx1"/>
                </a:solidFill>
              </a:rPr>
              <a:t>, </a:t>
            </a:r>
            <a:r>
              <a:rPr lang="de-CH" sz="4800" dirty="0" err="1">
                <a:solidFill>
                  <a:schemeClr val="tx1"/>
                </a:solidFill>
              </a:rPr>
              <a:t>sed</a:t>
            </a:r>
            <a:r>
              <a:rPr lang="de-CH" sz="4800" dirty="0">
                <a:solidFill>
                  <a:schemeClr val="tx1"/>
                </a:solidFill>
              </a:rPr>
              <a:t> do </a:t>
            </a:r>
            <a:r>
              <a:rPr lang="de-CH" sz="4800" dirty="0" err="1">
                <a:solidFill>
                  <a:schemeClr val="tx1"/>
                </a:solidFill>
              </a:rPr>
              <a:t>eiusmod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tempor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incididunt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ut</a:t>
            </a:r>
            <a:r>
              <a:rPr lang="de-CH" sz="4800" dirty="0">
                <a:solidFill>
                  <a:schemeClr val="tx1"/>
                </a:solidFill>
              </a:rPr>
              <a:t> </a:t>
            </a:r>
            <a:r>
              <a:rPr lang="de-CH" sz="4800" dirty="0" err="1">
                <a:solidFill>
                  <a:schemeClr val="tx1"/>
                </a:solidFill>
              </a:rPr>
              <a:t>labore</a:t>
            </a:r>
            <a:endParaRPr lang="en-US" sz="5333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5246" y="20887583"/>
            <a:ext cx="3580489" cy="35770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119" y="24213436"/>
            <a:ext cx="6702296" cy="38947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197"/>
          <a:stretch/>
        </p:blipFill>
        <p:spPr>
          <a:xfrm>
            <a:off x="26459911" y="16406952"/>
            <a:ext cx="4549141" cy="3534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1209" y="16093783"/>
            <a:ext cx="3911226" cy="32760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92"/>
          <a:stretch/>
        </p:blipFill>
        <p:spPr>
          <a:xfrm>
            <a:off x="22607475" y="24155913"/>
            <a:ext cx="8904169" cy="46334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56267" y="18160381"/>
            <a:ext cx="9567333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33" b="1" dirty="0"/>
              <a:t>Objectives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2857852" y="25885377"/>
            <a:ext cx="8754043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33" b="1" dirty="0"/>
              <a:t>Acknowledgements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842921" y="18735040"/>
            <a:ext cx="8754043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33" b="1" dirty="0"/>
              <a:t>References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3180" y="29291647"/>
            <a:ext cx="3780727" cy="62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289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1006</Words>
  <Application>Microsoft Office PowerPoint</Application>
  <PresentationFormat>Custom</PresentationFormat>
  <Paragraphs>101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Berlin Sans FB</vt:lpstr>
      <vt:lpstr>Calibri</vt:lpstr>
      <vt:lpstr>Helvetica</vt:lpstr>
      <vt:lpstr>Leelawadee UI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>https://colinpurrington.com/tips/poster-design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Traditional poster template from https://peerrecognized.com</dc:title>
  <dc:subject>conference poster</dc:subject>
  <dc:creator>Martins Zaumanis</dc:creator>
  <cp:keywords>poster template;Peer Recognized</cp:keywords>
  <dc:description>Copyright Colin Purrington 2019</dc:description>
  <cp:lastModifiedBy>Dr. Mela</cp:lastModifiedBy>
  <cp:revision>611</cp:revision>
  <cp:lastPrinted>2011-10-30T12:54:45Z</cp:lastPrinted>
  <dcterms:created xsi:type="dcterms:W3CDTF">2012-06-12T14:08:55Z</dcterms:created>
  <dcterms:modified xsi:type="dcterms:W3CDTF">2023-03-07T16:57:13Z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