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  <p:sldMasterId id="2147483678" r:id="rId3"/>
  </p:sldMasterIdLst>
  <p:notesMasterIdLst>
    <p:notesMasterId r:id="rId13"/>
  </p:notesMasterIdLst>
  <p:sldIdLst>
    <p:sldId id="258" r:id="rId4"/>
    <p:sldId id="264" r:id="rId5"/>
    <p:sldId id="265" r:id="rId6"/>
    <p:sldId id="267" r:id="rId7"/>
    <p:sldId id="269" r:id="rId8"/>
    <p:sldId id="268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3E87"/>
    <a:srgbClr val="67696E"/>
    <a:srgbClr val="FF7D1E"/>
    <a:srgbClr val="E4E4E6"/>
    <a:srgbClr val="F9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2"/>
    <p:restoredTop sz="94648"/>
  </p:normalViewPr>
  <p:slideViewPr>
    <p:cSldViewPr snapToGrid="0" snapToObjects="1">
      <p:cViewPr varScale="1">
        <p:scale>
          <a:sx n="65" d="100"/>
          <a:sy n="65" d="100"/>
        </p:scale>
        <p:origin x="1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28714-76D4-42AC-B598-318B9700750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15A860-6104-418C-A282-F684D962314C}">
      <dgm:prSet phldrT="[Text]"/>
      <dgm:spPr/>
      <dgm:t>
        <a:bodyPr/>
        <a:lstStyle/>
        <a:p>
          <a:r>
            <a:rPr lang="en-US" dirty="0" smtClean="0"/>
            <a:t>Biology </a:t>
          </a:r>
          <a:endParaRPr lang="en-US" dirty="0"/>
        </a:p>
      </dgm:t>
    </dgm:pt>
    <dgm:pt modelId="{9DA8B558-057D-4E40-9417-C57200A3B5CB}" type="parTrans" cxnId="{BA91754B-D51D-4BCE-A6F2-E26661B636AB}">
      <dgm:prSet/>
      <dgm:spPr/>
      <dgm:t>
        <a:bodyPr/>
        <a:lstStyle/>
        <a:p>
          <a:endParaRPr lang="en-US"/>
        </a:p>
      </dgm:t>
    </dgm:pt>
    <dgm:pt modelId="{AE267C52-2174-4B95-87CF-19D7B3E4D738}" type="sibTrans" cxnId="{BA91754B-D51D-4BCE-A6F2-E26661B636AB}">
      <dgm:prSet/>
      <dgm:spPr/>
      <dgm:t>
        <a:bodyPr/>
        <a:lstStyle/>
        <a:p>
          <a:endParaRPr lang="en-US"/>
        </a:p>
      </dgm:t>
    </dgm:pt>
    <dgm:pt modelId="{60F6B98F-CFEA-4C6D-A4A9-86078B845B28}">
      <dgm:prSet phldrT="[Text]"/>
      <dgm:spPr/>
      <dgm:t>
        <a:bodyPr/>
        <a:lstStyle/>
        <a:p>
          <a:r>
            <a:rPr lang="en-US" dirty="0" smtClean="0"/>
            <a:t>Program Development, Volunteerism, Education</a:t>
          </a:r>
          <a:endParaRPr lang="en-US" dirty="0"/>
        </a:p>
      </dgm:t>
    </dgm:pt>
    <dgm:pt modelId="{5FF799F9-CCCA-4237-906E-E2ECAFEB6B35}" type="parTrans" cxnId="{196D31F6-1BA9-4578-9C37-C9DE13FF2D88}">
      <dgm:prSet/>
      <dgm:spPr/>
      <dgm:t>
        <a:bodyPr/>
        <a:lstStyle/>
        <a:p>
          <a:endParaRPr lang="en-US"/>
        </a:p>
      </dgm:t>
    </dgm:pt>
    <dgm:pt modelId="{3B1BDE22-A6E7-4214-AF31-6E1CA3F89A12}" type="sibTrans" cxnId="{196D31F6-1BA9-4578-9C37-C9DE13FF2D88}">
      <dgm:prSet/>
      <dgm:spPr/>
      <dgm:t>
        <a:bodyPr/>
        <a:lstStyle/>
        <a:p>
          <a:endParaRPr lang="en-US"/>
        </a:p>
      </dgm:t>
    </dgm:pt>
    <dgm:pt modelId="{4115CC3E-CFC5-488F-A9DC-1CF93B729111}">
      <dgm:prSet phldrT="[Text]"/>
      <dgm:spPr/>
      <dgm:t>
        <a:bodyPr/>
        <a:lstStyle/>
        <a:p>
          <a:r>
            <a:rPr lang="en-US" dirty="0" smtClean="0"/>
            <a:t>English</a:t>
          </a:r>
          <a:endParaRPr lang="en-US" dirty="0"/>
        </a:p>
      </dgm:t>
    </dgm:pt>
    <dgm:pt modelId="{B03A8C29-045B-4101-A7AA-F1B4B48508D8}" type="parTrans" cxnId="{BD65AFE7-3637-45E5-81D4-4747CD07E620}">
      <dgm:prSet/>
      <dgm:spPr/>
      <dgm:t>
        <a:bodyPr/>
        <a:lstStyle/>
        <a:p>
          <a:endParaRPr lang="en-US"/>
        </a:p>
      </dgm:t>
    </dgm:pt>
    <dgm:pt modelId="{D5247CDD-F4B1-4479-825A-C22D761716FA}" type="sibTrans" cxnId="{BD65AFE7-3637-45E5-81D4-4747CD07E620}">
      <dgm:prSet/>
      <dgm:spPr/>
      <dgm:t>
        <a:bodyPr/>
        <a:lstStyle/>
        <a:p>
          <a:endParaRPr lang="en-US"/>
        </a:p>
      </dgm:t>
    </dgm:pt>
    <dgm:pt modelId="{D0416EA0-78A2-4FA9-A315-51E16E69FE72}">
      <dgm:prSet phldrT="[Text]"/>
      <dgm:spPr/>
      <dgm:t>
        <a:bodyPr/>
        <a:lstStyle/>
        <a:p>
          <a:r>
            <a:rPr lang="en-US" dirty="0" smtClean="0"/>
            <a:t>Documentation, Website design, Program development, Social media, Public relations</a:t>
          </a:r>
          <a:endParaRPr lang="en-US" dirty="0"/>
        </a:p>
      </dgm:t>
    </dgm:pt>
    <dgm:pt modelId="{B56FDDFB-404E-4CA3-BAE5-FF77FDDA9C47}" type="parTrans" cxnId="{9647AC7F-9BC9-4CA8-8F64-BE88BD24D174}">
      <dgm:prSet/>
      <dgm:spPr/>
      <dgm:t>
        <a:bodyPr/>
        <a:lstStyle/>
        <a:p>
          <a:endParaRPr lang="en-US"/>
        </a:p>
      </dgm:t>
    </dgm:pt>
    <dgm:pt modelId="{37DAA084-15F0-456B-A156-5BE8ED1E10CC}" type="sibTrans" cxnId="{9647AC7F-9BC9-4CA8-8F64-BE88BD24D174}">
      <dgm:prSet/>
      <dgm:spPr/>
      <dgm:t>
        <a:bodyPr/>
        <a:lstStyle/>
        <a:p>
          <a:endParaRPr lang="en-US"/>
        </a:p>
      </dgm:t>
    </dgm:pt>
    <dgm:pt modelId="{74C70D88-7688-4B75-BF07-E7489612414F}">
      <dgm:prSet phldrT="[Text]"/>
      <dgm:spPr/>
      <dgm:t>
        <a:bodyPr/>
        <a:lstStyle/>
        <a:p>
          <a:r>
            <a:rPr lang="en-US" dirty="0" smtClean="0"/>
            <a:t>Communications and Media Studies</a:t>
          </a:r>
          <a:endParaRPr lang="en-US" dirty="0"/>
        </a:p>
      </dgm:t>
    </dgm:pt>
    <dgm:pt modelId="{345F78D4-6D94-47A2-B973-1D57C884C0EF}" type="parTrans" cxnId="{EDDD0222-906B-456F-B0E0-C3D472B5A574}">
      <dgm:prSet/>
      <dgm:spPr/>
      <dgm:t>
        <a:bodyPr/>
        <a:lstStyle/>
        <a:p>
          <a:endParaRPr lang="en-US"/>
        </a:p>
      </dgm:t>
    </dgm:pt>
    <dgm:pt modelId="{CC1F4D3B-37BC-4689-A781-7D63AD40D10F}" type="sibTrans" cxnId="{EDDD0222-906B-456F-B0E0-C3D472B5A574}">
      <dgm:prSet/>
      <dgm:spPr/>
      <dgm:t>
        <a:bodyPr/>
        <a:lstStyle/>
        <a:p>
          <a:endParaRPr lang="en-US"/>
        </a:p>
      </dgm:t>
    </dgm:pt>
    <dgm:pt modelId="{67066BA3-77E2-45A7-AA98-BEAF03C9370E}">
      <dgm:prSet phldrT="[Text]"/>
      <dgm:spPr/>
      <dgm:t>
        <a:bodyPr/>
        <a:lstStyle/>
        <a:p>
          <a:r>
            <a:rPr lang="en-US" dirty="0" smtClean="0"/>
            <a:t>Public relations, Marketing, Social media, Video production</a:t>
          </a:r>
          <a:endParaRPr lang="en-US" dirty="0"/>
        </a:p>
      </dgm:t>
    </dgm:pt>
    <dgm:pt modelId="{94EF3D55-4E93-46E8-B009-36DB349912D1}" type="parTrans" cxnId="{9D86293B-5256-4C73-9D86-7FA682819111}">
      <dgm:prSet/>
      <dgm:spPr/>
      <dgm:t>
        <a:bodyPr/>
        <a:lstStyle/>
        <a:p>
          <a:endParaRPr lang="en-US"/>
        </a:p>
      </dgm:t>
    </dgm:pt>
    <dgm:pt modelId="{AB47040F-4BB4-4D1A-B473-3D7445AA0FF8}" type="sibTrans" cxnId="{9D86293B-5256-4C73-9D86-7FA682819111}">
      <dgm:prSet/>
      <dgm:spPr/>
      <dgm:t>
        <a:bodyPr/>
        <a:lstStyle/>
        <a:p>
          <a:endParaRPr lang="en-US"/>
        </a:p>
      </dgm:t>
    </dgm:pt>
    <dgm:pt modelId="{8154302B-78F9-488A-80AD-CDDFD125B7E4}">
      <dgm:prSet phldrT="[Text]"/>
      <dgm:spPr/>
      <dgm:t>
        <a:bodyPr/>
        <a:lstStyle/>
        <a:p>
          <a:r>
            <a:rPr lang="en-US" dirty="0" smtClean="0"/>
            <a:t>Psychology</a:t>
          </a:r>
          <a:endParaRPr lang="en-US" dirty="0"/>
        </a:p>
      </dgm:t>
    </dgm:pt>
    <dgm:pt modelId="{D10CDBE5-DE42-4D84-A80F-43359027B43A}" type="parTrans" cxnId="{1665C926-AF29-4A66-A6FD-700F2DEAF503}">
      <dgm:prSet/>
      <dgm:spPr/>
      <dgm:t>
        <a:bodyPr/>
        <a:lstStyle/>
        <a:p>
          <a:endParaRPr lang="en-US"/>
        </a:p>
      </dgm:t>
    </dgm:pt>
    <dgm:pt modelId="{35D50C4A-95B1-40BC-A7DC-0ACFD964CFB0}" type="sibTrans" cxnId="{1665C926-AF29-4A66-A6FD-700F2DEAF503}">
      <dgm:prSet/>
      <dgm:spPr/>
      <dgm:t>
        <a:bodyPr/>
        <a:lstStyle/>
        <a:p>
          <a:endParaRPr lang="en-US"/>
        </a:p>
      </dgm:t>
    </dgm:pt>
    <dgm:pt modelId="{948775DA-B8CB-4BC3-81DE-EF9EF54C2078}">
      <dgm:prSet phldrT="[Text]"/>
      <dgm:spPr/>
      <dgm:t>
        <a:bodyPr/>
        <a:lstStyle/>
        <a:p>
          <a:r>
            <a:rPr lang="en-US" dirty="0" smtClean="0"/>
            <a:t>Program development, Program evaluation, Website design</a:t>
          </a:r>
          <a:endParaRPr lang="en-US" dirty="0"/>
        </a:p>
      </dgm:t>
    </dgm:pt>
    <dgm:pt modelId="{424A77D9-3801-44E6-A899-44EBD2DEB6AB}" type="parTrans" cxnId="{32FD2A31-0622-4CC9-A0EB-821EABD357DE}">
      <dgm:prSet/>
      <dgm:spPr/>
      <dgm:t>
        <a:bodyPr/>
        <a:lstStyle/>
        <a:p>
          <a:endParaRPr lang="en-US"/>
        </a:p>
      </dgm:t>
    </dgm:pt>
    <dgm:pt modelId="{22765539-8B3D-472B-BA42-CF18A86B26BA}" type="sibTrans" cxnId="{32FD2A31-0622-4CC9-A0EB-821EABD357DE}">
      <dgm:prSet/>
      <dgm:spPr/>
      <dgm:t>
        <a:bodyPr/>
        <a:lstStyle/>
        <a:p>
          <a:endParaRPr lang="en-US"/>
        </a:p>
      </dgm:t>
    </dgm:pt>
    <dgm:pt modelId="{FC2EF38D-8259-4123-B3B8-798CA44E6547}">
      <dgm:prSet phldrT="[Text]"/>
      <dgm:spPr/>
      <dgm:t>
        <a:bodyPr/>
        <a:lstStyle/>
        <a:p>
          <a:r>
            <a:rPr lang="en-US" dirty="0" smtClean="0"/>
            <a:t>Social Sciences</a:t>
          </a:r>
          <a:endParaRPr lang="en-US" dirty="0"/>
        </a:p>
      </dgm:t>
    </dgm:pt>
    <dgm:pt modelId="{BC388294-0551-4C7F-8E6C-E8D688D9A2BA}" type="parTrans" cxnId="{709F30C2-24D0-43DB-BFC5-6D1EC2FCA7D0}">
      <dgm:prSet/>
      <dgm:spPr/>
      <dgm:t>
        <a:bodyPr/>
        <a:lstStyle/>
        <a:p>
          <a:endParaRPr lang="en-US"/>
        </a:p>
      </dgm:t>
    </dgm:pt>
    <dgm:pt modelId="{591DE877-AE8A-4482-8F0F-AB09B68E1675}" type="sibTrans" cxnId="{709F30C2-24D0-43DB-BFC5-6D1EC2FCA7D0}">
      <dgm:prSet/>
      <dgm:spPr/>
      <dgm:t>
        <a:bodyPr/>
        <a:lstStyle/>
        <a:p>
          <a:endParaRPr lang="en-US"/>
        </a:p>
      </dgm:t>
    </dgm:pt>
    <dgm:pt modelId="{0D9C796A-3F2F-4368-B640-D6EC5894312D}">
      <dgm:prSet phldrT="[Text]"/>
      <dgm:spPr/>
      <dgm:t>
        <a:bodyPr/>
        <a:lstStyle/>
        <a:p>
          <a:r>
            <a:rPr lang="en-US" dirty="0" smtClean="0"/>
            <a:t>Policy development, Program development, Tutoring, Volunteerism</a:t>
          </a:r>
          <a:endParaRPr lang="en-US" dirty="0"/>
        </a:p>
      </dgm:t>
    </dgm:pt>
    <dgm:pt modelId="{DBA36BF6-5527-42FD-9A88-A1C15234B4DB}" type="parTrans" cxnId="{2C220A34-1518-4A5B-A921-D92BFDBCF3E9}">
      <dgm:prSet/>
      <dgm:spPr/>
      <dgm:t>
        <a:bodyPr/>
        <a:lstStyle/>
        <a:p>
          <a:endParaRPr lang="en-US"/>
        </a:p>
      </dgm:t>
    </dgm:pt>
    <dgm:pt modelId="{A2479F86-F2D3-448F-A889-D58D45C8F701}" type="sibTrans" cxnId="{2C220A34-1518-4A5B-A921-D92BFDBCF3E9}">
      <dgm:prSet/>
      <dgm:spPr/>
      <dgm:t>
        <a:bodyPr/>
        <a:lstStyle/>
        <a:p>
          <a:endParaRPr lang="en-US"/>
        </a:p>
      </dgm:t>
    </dgm:pt>
    <dgm:pt modelId="{EE1D35C1-FF66-4E5A-8186-E566904B6985}" type="pres">
      <dgm:prSet presAssocID="{15628714-76D4-42AC-B598-318B97007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456BD-3B8B-4605-9323-E23913086B26}" type="pres">
      <dgm:prSet presAssocID="{8815A860-6104-418C-A282-F684D96231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9A13F-8C7E-46D3-ADF5-532D1E17FF1A}" type="pres">
      <dgm:prSet presAssocID="{AE267C52-2174-4B95-87CF-19D7B3E4D738}" presName="sibTrans" presStyleCnt="0"/>
      <dgm:spPr/>
    </dgm:pt>
    <dgm:pt modelId="{A1C0EFA7-3AE7-4545-A60D-E6E1C705C732}" type="pres">
      <dgm:prSet presAssocID="{74C70D88-7688-4B75-BF07-E748961241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F11FC-270C-4B12-9B06-020F65B41CCD}" type="pres">
      <dgm:prSet presAssocID="{CC1F4D3B-37BC-4689-A781-7D63AD40D10F}" presName="sibTrans" presStyleCnt="0"/>
      <dgm:spPr/>
    </dgm:pt>
    <dgm:pt modelId="{3BD4293C-A6E1-4D60-A3F3-8F8CE47C3533}" type="pres">
      <dgm:prSet presAssocID="{4115CC3E-CFC5-488F-A9DC-1CF93B7291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B137C-1F75-444B-9A65-0BAF9E7AE27A}" type="pres">
      <dgm:prSet presAssocID="{D5247CDD-F4B1-4479-825A-C22D761716FA}" presName="sibTrans" presStyleCnt="0"/>
      <dgm:spPr/>
    </dgm:pt>
    <dgm:pt modelId="{D09518D2-A7CB-496B-ADBE-39FC8234A4B7}" type="pres">
      <dgm:prSet presAssocID="{8154302B-78F9-488A-80AD-CDDFD125B7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40F4A-60A7-4A5E-869D-2029E94C3332}" type="pres">
      <dgm:prSet presAssocID="{35D50C4A-95B1-40BC-A7DC-0ACFD964CFB0}" presName="sibTrans" presStyleCnt="0"/>
      <dgm:spPr/>
    </dgm:pt>
    <dgm:pt modelId="{55C30659-8F84-4EC8-BFC8-7882A8A33409}" type="pres">
      <dgm:prSet presAssocID="{FC2EF38D-8259-4123-B3B8-798CA44E65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AC74C-BAAF-40FF-B9D1-5FE19557F80B}" type="presOf" srcId="{15628714-76D4-42AC-B598-318B97007504}" destId="{EE1D35C1-FF66-4E5A-8186-E566904B6985}" srcOrd="0" destOrd="0" presId="urn:microsoft.com/office/officeart/2005/8/layout/default"/>
    <dgm:cxn modelId="{EDDD0222-906B-456F-B0E0-C3D472B5A574}" srcId="{15628714-76D4-42AC-B598-318B97007504}" destId="{74C70D88-7688-4B75-BF07-E7489612414F}" srcOrd="1" destOrd="0" parTransId="{345F78D4-6D94-47A2-B973-1D57C884C0EF}" sibTransId="{CC1F4D3B-37BC-4689-A781-7D63AD40D10F}"/>
    <dgm:cxn modelId="{BA91754B-D51D-4BCE-A6F2-E26661B636AB}" srcId="{15628714-76D4-42AC-B598-318B97007504}" destId="{8815A860-6104-418C-A282-F684D962314C}" srcOrd="0" destOrd="0" parTransId="{9DA8B558-057D-4E40-9417-C57200A3B5CB}" sibTransId="{AE267C52-2174-4B95-87CF-19D7B3E4D738}"/>
    <dgm:cxn modelId="{709F30C2-24D0-43DB-BFC5-6D1EC2FCA7D0}" srcId="{15628714-76D4-42AC-B598-318B97007504}" destId="{FC2EF38D-8259-4123-B3B8-798CA44E6547}" srcOrd="4" destOrd="0" parTransId="{BC388294-0551-4C7F-8E6C-E8D688D9A2BA}" sibTransId="{591DE877-AE8A-4482-8F0F-AB09B68E1675}"/>
    <dgm:cxn modelId="{A32ABC12-9546-4049-9639-1635255FF166}" type="presOf" srcId="{0D9C796A-3F2F-4368-B640-D6EC5894312D}" destId="{55C30659-8F84-4EC8-BFC8-7882A8A33409}" srcOrd="0" destOrd="1" presId="urn:microsoft.com/office/officeart/2005/8/layout/default"/>
    <dgm:cxn modelId="{36459AAF-62E3-412F-A59E-E2D39D0EC0CC}" type="presOf" srcId="{8815A860-6104-418C-A282-F684D962314C}" destId="{7F9456BD-3B8B-4605-9323-E23913086B26}" srcOrd="0" destOrd="0" presId="urn:microsoft.com/office/officeart/2005/8/layout/default"/>
    <dgm:cxn modelId="{8C4AD6C2-1941-4F37-9E26-D1061677667C}" type="presOf" srcId="{60F6B98F-CFEA-4C6D-A4A9-86078B845B28}" destId="{7F9456BD-3B8B-4605-9323-E23913086B26}" srcOrd="0" destOrd="1" presId="urn:microsoft.com/office/officeart/2005/8/layout/default"/>
    <dgm:cxn modelId="{32FD2A31-0622-4CC9-A0EB-821EABD357DE}" srcId="{8154302B-78F9-488A-80AD-CDDFD125B7E4}" destId="{948775DA-B8CB-4BC3-81DE-EF9EF54C2078}" srcOrd="0" destOrd="0" parTransId="{424A77D9-3801-44E6-A899-44EBD2DEB6AB}" sibTransId="{22765539-8B3D-472B-BA42-CF18A86B26BA}"/>
    <dgm:cxn modelId="{7DC37CBA-0F8A-4391-B24F-A32A540048E6}" type="presOf" srcId="{8154302B-78F9-488A-80AD-CDDFD125B7E4}" destId="{D09518D2-A7CB-496B-ADBE-39FC8234A4B7}" srcOrd="0" destOrd="0" presId="urn:microsoft.com/office/officeart/2005/8/layout/default"/>
    <dgm:cxn modelId="{BD65AFE7-3637-45E5-81D4-4747CD07E620}" srcId="{15628714-76D4-42AC-B598-318B97007504}" destId="{4115CC3E-CFC5-488F-A9DC-1CF93B729111}" srcOrd="2" destOrd="0" parTransId="{B03A8C29-045B-4101-A7AA-F1B4B48508D8}" sibTransId="{D5247CDD-F4B1-4479-825A-C22D761716FA}"/>
    <dgm:cxn modelId="{64BE9032-AF0F-4E4C-8F90-066854B50F4B}" type="presOf" srcId="{4115CC3E-CFC5-488F-A9DC-1CF93B729111}" destId="{3BD4293C-A6E1-4D60-A3F3-8F8CE47C3533}" srcOrd="0" destOrd="0" presId="urn:microsoft.com/office/officeart/2005/8/layout/default"/>
    <dgm:cxn modelId="{3272443D-B479-4EC3-A1BF-1074EFF4364E}" type="presOf" srcId="{948775DA-B8CB-4BC3-81DE-EF9EF54C2078}" destId="{D09518D2-A7CB-496B-ADBE-39FC8234A4B7}" srcOrd="0" destOrd="1" presId="urn:microsoft.com/office/officeart/2005/8/layout/default"/>
    <dgm:cxn modelId="{68625576-C00F-45F1-A959-55566591EF9A}" type="presOf" srcId="{74C70D88-7688-4B75-BF07-E7489612414F}" destId="{A1C0EFA7-3AE7-4545-A60D-E6E1C705C732}" srcOrd="0" destOrd="0" presId="urn:microsoft.com/office/officeart/2005/8/layout/default"/>
    <dgm:cxn modelId="{8C722578-D657-42AE-9270-D3BBF440ED35}" type="presOf" srcId="{FC2EF38D-8259-4123-B3B8-798CA44E6547}" destId="{55C30659-8F84-4EC8-BFC8-7882A8A33409}" srcOrd="0" destOrd="0" presId="urn:microsoft.com/office/officeart/2005/8/layout/default"/>
    <dgm:cxn modelId="{9647AC7F-9BC9-4CA8-8F64-BE88BD24D174}" srcId="{4115CC3E-CFC5-488F-A9DC-1CF93B729111}" destId="{D0416EA0-78A2-4FA9-A315-51E16E69FE72}" srcOrd="0" destOrd="0" parTransId="{B56FDDFB-404E-4CA3-BAE5-FF77FDDA9C47}" sibTransId="{37DAA084-15F0-456B-A156-5BE8ED1E10CC}"/>
    <dgm:cxn modelId="{2C220A34-1518-4A5B-A921-D92BFDBCF3E9}" srcId="{FC2EF38D-8259-4123-B3B8-798CA44E6547}" destId="{0D9C796A-3F2F-4368-B640-D6EC5894312D}" srcOrd="0" destOrd="0" parTransId="{DBA36BF6-5527-42FD-9A88-A1C15234B4DB}" sibTransId="{A2479F86-F2D3-448F-A889-D58D45C8F701}"/>
    <dgm:cxn modelId="{9D86293B-5256-4C73-9D86-7FA682819111}" srcId="{74C70D88-7688-4B75-BF07-E7489612414F}" destId="{67066BA3-77E2-45A7-AA98-BEAF03C9370E}" srcOrd="0" destOrd="0" parTransId="{94EF3D55-4E93-46E8-B009-36DB349912D1}" sibTransId="{AB47040F-4BB4-4D1A-B473-3D7445AA0FF8}"/>
    <dgm:cxn modelId="{61DCE5AD-E25A-4433-8A4D-8FF4659B76F5}" type="presOf" srcId="{67066BA3-77E2-45A7-AA98-BEAF03C9370E}" destId="{A1C0EFA7-3AE7-4545-A60D-E6E1C705C732}" srcOrd="0" destOrd="1" presId="urn:microsoft.com/office/officeart/2005/8/layout/default"/>
    <dgm:cxn modelId="{88027919-1F5B-445B-BA2E-5DA90AE1CC8C}" type="presOf" srcId="{D0416EA0-78A2-4FA9-A315-51E16E69FE72}" destId="{3BD4293C-A6E1-4D60-A3F3-8F8CE47C3533}" srcOrd="0" destOrd="1" presId="urn:microsoft.com/office/officeart/2005/8/layout/default"/>
    <dgm:cxn modelId="{1665C926-AF29-4A66-A6FD-700F2DEAF503}" srcId="{15628714-76D4-42AC-B598-318B97007504}" destId="{8154302B-78F9-488A-80AD-CDDFD125B7E4}" srcOrd="3" destOrd="0" parTransId="{D10CDBE5-DE42-4D84-A80F-43359027B43A}" sibTransId="{35D50C4A-95B1-40BC-A7DC-0ACFD964CFB0}"/>
    <dgm:cxn modelId="{196D31F6-1BA9-4578-9C37-C9DE13FF2D88}" srcId="{8815A860-6104-418C-A282-F684D962314C}" destId="{60F6B98F-CFEA-4C6D-A4A9-86078B845B28}" srcOrd="0" destOrd="0" parTransId="{5FF799F9-CCCA-4237-906E-E2ECAFEB6B35}" sibTransId="{3B1BDE22-A6E7-4214-AF31-6E1CA3F89A12}"/>
    <dgm:cxn modelId="{15FDF774-BCE7-450A-B032-1A6144C77DC9}" type="presParOf" srcId="{EE1D35C1-FF66-4E5A-8186-E566904B6985}" destId="{7F9456BD-3B8B-4605-9323-E23913086B26}" srcOrd="0" destOrd="0" presId="urn:microsoft.com/office/officeart/2005/8/layout/default"/>
    <dgm:cxn modelId="{31AB2F95-7E6A-4E13-B0A5-FE7E1C7FC91A}" type="presParOf" srcId="{EE1D35C1-FF66-4E5A-8186-E566904B6985}" destId="{AB19A13F-8C7E-46D3-ADF5-532D1E17FF1A}" srcOrd="1" destOrd="0" presId="urn:microsoft.com/office/officeart/2005/8/layout/default"/>
    <dgm:cxn modelId="{B50BF3BF-A1A1-4314-80E6-9DB766D100D0}" type="presParOf" srcId="{EE1D35C1-FF66-4E5A-8186-E566904B6985}" destId="{A1C0EFA7-3AE7-4545-A60D-E6E1C705C732}" srcOrd="2" destOrd="0" presId="urn:microsoft.com/office/officeart/2005/8/layout/default"/>
    <dgm:cxn modelId="{03D9D149-0BDC-4E63-9046-D8A081F77894}" type="presParOf" srcId="{EE1D35C1-FF66-4E5A-8186-E566904B6985}" destId="{77BF11FC-270C-4B12-9B06-020F65B41CCD}" srcOrd="3" destOrd="0" presId="urn:microsoft.com/office/officeart/2005/8/layout/default"/>
    <dgm:cxn modelId="{CED107E0-9626-4B98-8CC5-C9CA91800511}" type="presParOf" srcId="{EE1D35C1-FF66-4E5A-8186-E566904B6985}" destId="{3BD4293C-A6E1-4D60-A3F3-8F8CE47C3533}" srcOrd="4" destOrd="0" presId="urn:microsoft.com/office/officeart/2005/8/layout/default"/>
    <dgm:cxn modelId="{EA94AB8F-A3DF-499C-A80A-39AC7EBAE6B8}" type="presParOf" srcId="{EE1D35C1-FF66-4E5A-8186-E566904B6985}" destId="{0B4B137C-1F75-444B-9A65-0BAF9E7AE27A}" srcOrd="5" destOrd="0" presId="urn:microsoft.com/office/officeart/2005/8/layout/default"/>
    <dgm:cxn modelId="{145A775B-145E-424C-B31D-26DBBA2F8A65}" type="presParOf" srcId="{EE1D35C1-FF66-4E5A-8186-E566904B6985}" destId="{D09518D2-A7CB-496B-ADBE-39FC8234A4B7}" srcOrd="6" destOrd="0" presId="urn:microsoft.com/office/officeart/2005/8/layout/default"/>
    <dgm:cxn modelId="{F6C52B1A-905A-476F-87BB-D210C49A0A9B}" type="presParOf" srcId="{EE1D35C1-FF66-4E5A-8186-E566904B6985}" destId="{E4C40F4A-60A7-4A5E-869D-2029E94C3332}" srcOrd="7" destOrd="0" presId="urn:microsoft.com/office/officeart/2005/8/layout/default"/>
    <dgm:cxn modelId="{824D7524-7566-409B-9879-072BF3BFF1A3}" type="presParOf" srcId="{EE1D35C1-FF66-4E5A-8186-E566904B6985}" destId="{55C30659-8F84-4EC8-BFC8-7882A8A3340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1F86-7013-4324-B614-CD9B0AEE9E54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</dgm:pt>
    <dgm:pt modelId="{E402A3B8-2B83-4639-BE98-34910429E5CF}">
      <dgm:prSet phldrT="[Text]" custT="1"/>
      <dgm:spPr/>
      <dgm:t>
        <a:bodyPr/>
        <a:lstStyle/>
        <a:p>
          <a:r>
            <a:rPr lang="en-US" sz="1200" dirty="0" smtClean="0"/>
            <a:t>Fall 2014: </a:t>
          </a:r>
        </a:p>
        <a:p>
          <a:r>
            <a:rPr lang="en-US" sz="1200" dirty="0" smtClean="0"/>
            <a:t>First Year Seminar</a:t>
          </a:r>
          <a:endParaRPr lang="en-US" sz="1200" dirty="0"/>
        </a:p>
      </dgm:t>
    </dgm:pt>
    <dgm:pt modelId="{ED3FD399-BF0D-4F78-9313-A21F1F37B60C}" type="parTrans" cxnId="{07FDAED4-F2F0-44EF-8FAB-542A36C25793}">
      <dgm:prSet/>
      <dgm:spPr/>
      <dgm:t>
        <a:bodyPr/>
        <a:lstStyle/>
        <a:p>
          <a:endParaRPr lang="en-US" sz="1200"/>
        </a:p>
      </dgm:t>
    </dgm:pt>
    <dgm:pt modelId="{3BE9ABAB-C265-408A-998A-3ECE21FDD351}" type="sibTrans" cxnId="{07FDAED4-F2F0-44EF-8FAB-542A36C25793}">
      <dgm:prSet custT="1"/>
      <dgm:spPr>
        <a:ln w="63500"/>
      </dgm:spPr>
      <dgm:t>
        <a:bodyPr/>
        <a:lstStyle/>
        <a:p>
          <a:endParaRPr lang="en-US" sz="1200"/>
        </a:p>
      </dgm:t>
    </dgm:pt>
    <dgm:pt modelId="{F470FF59-1599-4D4B-B03A-DFA867D48F93}">
      <dgm:prSet phldrT="[Text]" custT="1"/>
      <dgm:spPr/>
      <dgm:t>
        <a:bodyPr/>
        <a:lstStyle/>
        <a:p>
          <a:r>
            <a:rPr lang="en-US" sz="1200" dirty="0" smtClean="0"/>
            <a:t>Spring 2015:</a:t>
          </a:r>
        </a:p>
        <a:p>
          <a:r>
            <a:rPr lang="en-US" sz="1200" dirty="0" smtClean="0"/>
            <a:t>Core Curriculum (Critical Thinking, English Composition, Mathematics, Philosophy, Political Science, Psychology)</a:t>
          </a:r>
          <a:endParaRPr lang="en-US" sz="1200" dirty="0"/>
        </a:p>
      </dgm:t>
    </dgm:pt>
    <dgm:pt modelId="{627FD0A7-1402-4141-99E2-27A4A95B7020}" type="parTrans" cxnId="{E1104315-26C7-490C-B634-4B05BD97CA14}">
      <dgm:prSet/>
      <dgm:spPr/>
      <dgm:t>
        <a:bodyPr/>
        <a:lstStyle/>
        <a:p>
          <a:endParaRPr lang="en-US" sz="1200"/>
        </a:p>
      </dgm:t>
    </dgm:pt>
    <dgm:pt modelId="{F3735C69-5E9B-469C-AC48-CB941A77D035}" type="sibTrans" cxnId="{E1104315-26C7-490C-B634-4B05BD97CA14}">
      <dgm:prSet custT="1"/>
      <dgm:spPr>
        <a:ln w="63500"/>
      </dgm:spPr>
      <dgm:t>
        <a:bodyPr/>
        <a:lstStyle/>
        <a:p>
          <a:endParaRPr lang="en-US" sz="1200"/>
        </a:p>
      </dgm:t>
    </dgm:pt>
    <dgm:pt modelId="{B4136C5B-2430-487D-91BB-D64DEA61BE03}">
      <dgm:prSet phldrT="[Text]" custT="1"/>
      <dgm:spPr/>
      <dgm:t>
        <a:bodyPr/>
        <a:lstStyle/>
        <a:p>
          <a:r>
            <a:rPr lang="en-US" sz="1200" dirty="0" smtClean="0"/>
            <a:t>Fall 2015:</a:t>
          </a:r>
        </a:p>
        <a:p>
          <a:r>
            <a:rPr lang="en-US" sz="1200" dirty="0" smtClean="0"/>
            <a:t>Core Curriculum plus Upper Division courses (Biology, Communications, English, Education, Music, Political Science, Psychology, Theater)</a:t>
          </a:r>
          <a:endParaRPr lang="en-US" sz="1200" dirty="0"/>
        </a:p>
      </dgm:t>
    </dgm:pt>
    <dgm:pt modelId="{F7CDB24C-D65A-4925-8CB1-07C1A4B74C56}" type="parTrans" cxnId="{26C9E7C1-75C4-4049-A724-B8C81093C101}">
      <dgm:prSet/>
      <dgm:spPr/>
      <dgm:t>
        <a:bodyPr/>
        <a:lstStyle/>
        <a:p>
          <a:endParaRPr lang="en-US" sz="1200"/>
        </a:p>
      </dgm:t>
    </dgm:pt>
    <dgm:pt modelId="{9FD5C166-7A1E-4F94-AFB2-1EBDBBDAB146}" type="sibTrans" cxnId="{26C9E7C1-75C4-4049-A724-B8C81093C101}">
      <dgm:prSet custT="1"/>
      <dgm:spPr>
        <a:ln w="63500"/>
      </dgm:spPr>
      <dgm:t>
        <a:bodyPr/>
        <a:lstStyle/>
        <a:p>
          <a:endParaRPr lang="en-US" sz="1200"/>
        </a:p>
      </dgm:t>
    </dgm:pt>
    <dgm:pt modelId="{60C1A681-1763-4213-B051-3310F6D9B6AF}">
      <dgm:prSet phldrT="[Text]" custT="1"/>
      <dgm:spPr/>
      <dgm:t>
        <a:bodyPr/>
        <a:lstStyle/>
        <a:p>
          <a:r>
            <a:rPr lang="en-US" sz="1200" dirty="0" smtClean="0"/>
            <a:t>Spring 2016: </a:t>
          </a:r>
        </a:p>
        <a:p>
          <a:r>
            <a:rPr lang="en-US" sz="1200" dirty="0" smtClean="0"/>
            <a:t> Core curriculum plus Upper Division courses (Biology, Communications, Critical Thinking, English, Education, Healthcare Management, Legal Studies, Music, Nursing, Political Science, Psychology)</a:t>
          </a:r>
          <a:endParaRPr lang="en-US" sz="1200" dirty="0"/>
        </a:p>
      </dgm:t>
    </dgm:pt>
    <dgm:pt modelId="{41F77EF4-7E14-42BA-B06B-02E6FB01C31C}" type="parTrans" cxnId="{38ED0D4E-20D8-4B44-ADC0-ED09877003CA}">
      <dgm:prSet/>
      <dgm:spPr/>
      <dgm:t>
        <a:bodyPr/>
        <a:lstStyle/>
        <a:p>
          <a:endParaRPr lang="en-US" sz="1200"/>
        </a:p>
      </dgm:t>
    </dgm:pt>
    <dgm:pt modelId="{8D61D6E3-8D0A-4D4A-A3A2-37CE66469930}" type="sibTrans" cxnId="{38ED0D4E-20D8-4B44-ADC0-ED09877003CA}">
      <dgm:prSet custT="1"/>
      <dgm:spPr>
        <a:ln w="63500"/>
      </dgm:spPr>
      <dgm:t>
        <a:bodyPr/>
        <a:lstStyle/>
        <a:p>
          <a:endParaRPr lang="en-US" sz="1200"/>
        </a:p>
      </dgm:t>
    </dgm:pt>
    <dgm:pt modelId="{A6356DB3-60C7-428F-A63E-DE589877FDB2}">
      <dgm:prSet phldrT="[Text]" custT="1"/>
      <dgm:spPr/>
      <dgm:t>
        <a:bodyPr/>
        <a:lstStyle/>
        <a:p>
          <a:r>
            <a:rPr lang="en-US" sz="1200" dirty="0" smtClean="0"/>
            <a:t>Fall 2016:</a:t>
          </a:r>
        </a:p>
        <a:p>
          <a:r>
            <a:rPr lang="en-US" sz="1200" dirty="0" smtClean="0"/>
            <a:t> Core curriculum plus Upper Division courses (Biology, Communications, Economics, English, Education, Healthcare Management, Music, Nursing, Political Science, Psychology,  Social Sciences, Spanish)</a:t>
          </a:r>
          <a:endParaRPr lang="en-US" sz="1200" dirty="0"/>
        </a:p>
      </dgm:t>
    </dgm:pt>
    <dgm:pt modelId="{B463AD71-B07A-45D0-8E02-AF3868E7A17C}" type="parTrans" cxnId="{90F7F957-ECEF-4799-B82F-A6F3B4496D0F}">
      <dgm:prSet/>
      <dgm:spPr/>
      <dgm:t>
        <a:bodyPr/>
        <a:lstStyle/>
        <a:p>
          <a:endParaRPr lang="en-US" sz="1200"/>
        </a:p>
      </dgm:t>
    </dgm:pt>
    <dgm:pt modelId="{65EF6EC3-65DF-4061-AB84-CE1DDA665DD3}" type="sibTrans" cxnId="{90F7F957-ECEF-4799-B82F-A6F3B4496D0F}">
      <dgm:prSet custT="1"/>
      <dgm:spPr>
        <a:ln w="63500"/>
      </dgm:spPr>
      <dgm:t>
        <a:bodyPr/>
        <a:lstStyle/>
        <a:p>
          <a:endParaRPr lang="en-US" sz="1200"/>
        </a:p>
      </dgm:t>
    </dgm:pt>
    <dgm:pt modelId="{F33AC8D2-6DC1-4A29-8BFC-562B337E8760}">
      <dgm:prSet phldrT="[Text]" custT="1"/>
      <dgm:spPr/>
      <dgm:t>
        <a:bodyPr/>
        <a:lstStyle/>
        <a:p>
          <a:r>
            <a:rPr lang="en-US" sz="1200" dirty="0" smtClean="0"/>
            <a:t>Spring 2017:</a:t>
          </a:r>
        </a:p>
        <a:p>
          <a:r>
            <a:rPr lang="en-US" sz="1200" dirty="0" smtClean="0"/>
            <a:t> Core curriculum plus Upper Division courses (Communications, Computer Science, English, Legal Studies, Political Science, Psychology)</a:t>
          </a:r>
          <a:endParaRPr lang="en-US" sz="1200" dirty="0"/>
        </a:p>
      </dgm:t>
    </dgm:pt>
    <dgm:pt modelId="{C4456D39-B309-4B0B-A577-3C0A7B26EBE0}" type="parTrans" cxnId="{7CD99CBE-692D-40E1-B994-FCB89CB7DABB}">
      <dgm:prSet/>
      <dgm:spPr/>
      <dgm:t>
        <a:bodyPr/>
        <a:lstStyle/>
        <a:p>
          <a:endParaRPr lang="en-US" sz="1200"/>
        </a:p>
      </dgm:t>
    </dgm:pt>
    <dgm:pt modelId="{136F3D66-1A3D-4F24-BCF2-70D568C09270}" type="sibTrans" cxnId="{7CD99CBE-692D-40E1-B994-FCB89CB7DABB}">
      <dgm:prSet custT="1"/>
      <dgm:spPr>
        <a:ln w="63500"/>
      </dgm:spPr>
      <dgm:t>
        <a:bodyPr/>
        <a:lstStyle/>
        <a:p>
          <a:endParaRPr lang="en-US" sz="1200"/>
        </a:p>
      </dgm:t>
    </dgm:pt>
    <dgm:pt modelId="{C823DC08-5645-482C-8F8F-0A0E53A54489}">
      <dgm:prSet phldrT="[Text]" custT="1"/>
      <dgm:spPr/>
      <dgm:t>
        <a:bodyPr/>
        <a:lstStyle/>
        <a:p>
          <a:r>
            <a:rPr lang="en-US" sz="1200" dirty="0" smtClean="0"/>
            <a:t>Fall 2017: </a:t>
          </a:r>
        </a:p>
        <a:p>
          <a:r>
            <a:rPr lang="en-US" sz="1200" dirty="0" smtClean="0"/>
            <a:t>Core Curriculum plus Upper Division courses (Biology, Communications, Computer Science, English, Social Sciences)</a:t>
          </a:r>
          <a:endParaRPr lang="en-US" sz="1200" dirty="0"/>
        </a:p>
      </dgm:t>
    </dgm:pt>
    <dgm:pt modelId="{4B9B442A-ACF2-4F0B-B51A-47B87C334D01}" type="parTrans" cxnId="{E4E4F562-BA16-4AA1-B41E-A55CE749C2D0}">
      <dgm:prSet/>
      <dgm:spPr/>
      <dgm:t>
        <a:bodyPr/>
        <a:lstStyle/>
        <a:p>
          <a:endParaRPr lang="en-US" sz="1200"/>
        </a:p>
      </dgm:t>
    </dgm:pt>
    <dgm:pt modelId="{80DF274C-AC76-4CCB-9FF7-D40A4B78FB4A}" type="sibTrans" cxnId="{E4E4F562-BA16-4AA1-B41E-A55CE749C2D0}">
      <dgm:prSet custT="1"/>
      <dgm:spPr>
        <a:ln w="63500"/>
      </dgm:spPr>
      <dgm:t>
        <a:bodyPr/>
        <a:lstStyle/>
        <a:p>
          <a:endParaRPr lang="en-US" sz="1200"/>
        </a:p>
      </dgm:t>
    </dgm:pt>
    <dgm:pt modelId="{2974032B-2DFD-4185-89C3-941A1B8ECBB7}">
      <dgm:prSet phldrT="[Text]" custT="1"/>
      <dgm:spPr/>
      <dgm:t>
        <a:bodyPr/>
        <a:lstStyle/>
        <a:p>
          <a:r>
            <a:rPr lang="en-US" sz="1200" dirty="0" smtClean="0"/>
            <a:t>Spring 2018: </a:t>
          </a:r>
        </a:p>
        <a:p>
          <a:r>
            <a:rPr lang="en-US" sz="1200" dirty="0" smtClean="0"/>
            <a:t>Core Curriculum plus Upper Division courses (Biology, Communications, Computer Science, English, Legal Studies, Psychology)</a:t>
          </a:r>
          <a:endParaRPr lang="en-US" sz="1200" dirty="0"/>
        </a:p>
      </dgm:t>
    </dgm:pt>
    <dgm:pt modelId="{C32E05E1-7F37-4D47-B4FC-340A40AE7CA5}" type="parTrans" cxnId="{683CB729-678C-4FA0-8EA5-113FB48D40F9}">
      <dgm:prSet/>
      <dgm:spPr/>
      <dgm:t>
        <a:bodyPr/>
        <a:lstStyle/>
        <a:p>
          <a:endParaRPr lang="en-US" sz="1200"/>
        </a:p>
      </dgm:t>
    </dgm:pt>
    <dgm:pt modelId="{A3DC0B81-4844-462C-A0DC-2C387557260F}" type="sibTrans" cxnId="{683CB729-678C-4FA0-8EA5-113FB48D40F9}">
      <dgm:prSet custT="1"/>
      <dgm:spPr>
        <a:ln w="63500"/>
      </dgm:spPr>
      <dgm:t>
        <a:bodyPr/>
        <a:lstStyle/>
        <a:p>
          <a:endParaRPr lang="en-US" sz="1200"/>
        </a:p>
      </dgm:t>
    </dgm:pt>
    <dgm:pt modelId="{1F309749-719B-4A3D-BAF1-47169DDA2144}">
      <dgm:prSet phldrT="[Text]" custT="1"/>
      <dgm:spPr/>
      <dgm:t>
        <a:bodyPr/>
        <a:lstStyle/>
        <a:p>
          <a:r>
            <a:rPr lang="en-US" sz="6600" dirty="0" smtClean="0">
              <a:latin typeface="Bodoni MT Black" panose="02070A03080606020203" pitchFamily="18" charset="0"/>
            </a:rPr>
            <a:t>?</a:t>
          </a:r>
        </a:p>
        <a:p>
          <a:endParaRPr lang="en-US" sz="1200" dirty="0"/>
        </a:p>
      </dgm:t>
    </dgm:pt>
    <dgm:pt modelId="{B62FBF0E-3C47-4AE2-B08B-D9E0BF894532}" type="parTrans" cxnId="{C0572183-780F-4203-B27D-8FDA7C054C36}">
      <dgm:prSet/>
      <dgm:spPr/>
      <dgm:t>
        <a:bodyPr/>
        <a:lstStyle/>
        <a:p>
          <a:endParaRPr lang="en-US" sz="1600"/>
        </a:p>
      </dgm:t>
    </dgm:pt>
    <dgm:pt modelId="{1162C912-0734-4D27-8DC6-E39A9174714F}" type="sibTrans" cxnId="{C0572183-780F-4203-B27D-8FDA7C054C36}">
      <dgm:prSet/>
      <dgm:spPr/>
      <dgm:t>
        <a:bodyPr/>
        <a:lstStyle/>
        <a:p>
          <a:endParaRPr lang="en-US" sz="1600"/>
        </a:p>
      </dgm:t>
    </dgm:pt>
    <dgm:pt modelId="{8745052F-8CBD-475C-9448-935DFD63DB9A}" type="pres">
      <dgm:prSet presAssocID="{05DA1F86-7013-4324-B614-CD9B0AEE9E54}" presName="Name0" presStyleCnt="0">
        <dgm:presLayoutVars>
          <dgm:dir/>
          <dgm:resizeHandles val="exact"/>
        </dgm:presLayoutVars>
      </dgm:prSet>
      <dgm:spPr/>
    </dgm:pt>
    <dgm:pt modelId="{2A2E0FBE-91F8-46B2-862D-833CB27D4DD3}" type="pres">
      <dgm:prSet presAssocID="{E402A3B8-2B83-4639-BE98-34910429E5CF}" presName="node" presStyleLbl="node1" presStyleIdx="0" presStyleCnt="9" custScaleX="145285" custScaleY="145664" custLinFactNeighborX="-59064" custLinFactNeighborY="16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467A-0BBC-4920-B8E1-D924FF0F62CC}" type="pres">
      <dgm:prSet presAssocID="{3BE9ABAB-C265-408A-998A-3ECE21FDD351}" presName="sibTrans" presStyleLbl="sibTrans1D1" presStyleIdx="0" presStyleCnt="8"/>
      <dgm:spPr/>
      <dgm:t>
        <a:bodyPr/>
        <a:lstStyle/>
        <a:p>
          <a:endParaRPr lang="en-US"/>
        </a:p>
      </dgm:t>
    </dgm:pt>
    <dgm:pt modelId="{02040567-6A8C-4339-964A-5C54585CBAC6}" type="pres">
      <dgm:prSet presAssocID="{3BE9ABAB-C265-408A-998A-3ECE21FDD351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716214F9-941C-429E-8224-4FB5381915E3}" type="pres">
      <dgm:prSet presAssocID="{F470FF59-1599-4D4B-B03A-DFA867D48F93}" presName="node" presStyleLbl="node1" presStyleIdx="1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597E5-62C5-4E58-966C-C0416A828F16}" type="pres">
      <dgm:prSet presAssocID="{F3735C69-5E9B-469C-AC48-CB941A77D035}" presName="sibTrans" presStyleLbl="sibTrans1D1" presStyleIdx="1" presStyleCnt="8"/>
      <dgm:spPr/>
      <dgm:t>
        <a:bodyPr/>
        <a:lstStyle/>
        <a:p>
          <a:endParaRPr lang="en-US"/>
        </a:p>
      </dgm:t>
    </dgm:pt>
    <dgm:pt modelId="{7CD61A89-AF9C-402F-B048-277CC9DFA8AD}" type="pres">
      <dgm:prSet presAssocID="{F3735C69-5E9B-469C-AC48-CB941A77D035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4F8D3AC1-D02F-495F-AFC8-CD19B90A4079}" type="pres">
      <dgm:prSet presAssocID="{B4136C5B-2430-487D-91BB-D64DEA61BE03}" presName="node" presStyleLbl="node1" presStyleIdx="2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DC03C-7D81-4C22-A970-743E1355D812}" type="pres">
      <dgm:prSet presAssocID="{9FD5C166-7A1E-4F94-AFB2-1EBDBBDAB146}" presName="sibTrans" presStyleLbl="sibTrans1D1" presStyleIdx="2" presStyleCnt="8"/>
      <dgm:spPr/>
      <dgm:t>
        <a:bodyPr/>
        <a:lstStyle/>
        <a:p>
          <a:endParaRPr lang="en-US"/>
        </a:p>
      </dgm:t>
    </dgm:pt>
    <dgm:pt modelId="{1DCB0519-4508-4A84-B3C9-FA57AFE7B283}" type="pres">
      <dgm:prSet presAssocID="{9FD5C166-7A1E-4F94-AFB2-1EBDBBDAB146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AE9FB55A-3E37-4AF5-A008-DF710230C108}" type="pres">
      <dgm:prSet presAssocID="{60C1A681-1763-4213-B051-3310F6D9B6AF}" presName="node" presStyleLbl="node1" presStyleIdx="3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15432-EBD5-449D-9445-3CAF27678DA9}" type="pres">
      <dgm:prSet presAssocID="{8D61D6E3-8D0A-4D4A-A3A2-37CE66469930}" presName="sibTrans" presStyleLbl="sibTrans1D1" presStyleIdx="3" presStyleCnt="8"/>
      <dgm:spPr/>
      <dgm:t>
        <a:bodyPr/>
        <a:lstStyle/>
        <a:p>
          <a:endParaRPr lang="en-US"/>
        </a:p>
      </dgm:t>
    </dgm:pt>
    <dgm:pt modelId="{7A3F72D1-FA50-4A24-ABF7-DC102863476C}" type="pres">
      <dgm:prSet presAssocID="{8D61D6E3-8D0A-4D4A-A3A2-37CE66469930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326F25F3-D45F-4E27-B2E0-DD35117064FB}" type="pres">
      <dgm:prSet presAssocID="{A6356DB3-60C7-428F-A63E-DE589877FDB2}" presName="node" presStyleLbl="node1" presStyleIdx="4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7C3DD-FD2E-4DCC-978A-BC209CC71252}" type="pres">
      <dgm:prSet presAssocID="{65EF6EC3-65DF-4061-AB84-CE1DDA665DD3}" presName="sibTrans" presStyleLbl="sibTrans1D1" presStyleIdx="4" presStyleCnt="8"/>
      <dgm:spPr/>
      <dgm:t>
        <a:bodyPr/>
        <a:lstStyle/>
        <a:p>
          <a:endParaRPr lang="en-US"/>
        </a:p>
      </dgm:t>
    </dgm:pt>
    <dgm:pt modelId="{7E4F1E68-D5D2-4665-9150-A3964627EE04}" type="pres">
      <dgm:prSet presAssocID="{65EF6EC3-65DF-4061-AB84-CE1DDA665DD3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194DCB17-8A08-4C84-A6BE-F1315F7F0CCC}" type="pres">
      <dgm:prSet presAssocID="{F33AC8D2-6DC1-4A29-8BFC-562B337E8760}" presName="node" presStyleLbl="node1" presStyleIdx="5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0DD0-8B7F-4EA3-8F5F-5522FC576C9C}" type="pres">
      <dgm:prSet presAssocID="{136F3D66-1A3D-4F24-BCF2-70D568C09270}" presName="sibTrans" presStyleLbl="sibTrans1D1" presStyleIdx="5" presStyleCnt="8"/>
      <dgm:spPr/>
      <dgm:t>
        <a:bodyPr/>
        <a:lstStyle/>
        <a:p>
          <a:endParaRPr lang="en-US"/>
        </a:p>
      </dgm:t>
    </dgm:pt>
    <dgm:pt modelId="{6F10AA51-0E21-412D-B9DD-57515A3B2D4D}" type="pres">
      <dgm:prSet presAssocID="{136F3D66-1A3D-4F24-BCF2-70D568C09270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54150F76-173A-416A-A9F2-FEA4F730C5E7}" type="pres">
      <dgm:prSet presAssocID="{C823DC08-5645-482C-8F8F-0A0E53A54489}" presName="node" presStyleLbl="node1" presStyleIdx="6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2298D-5E0D-44E4-9220-F228D73B7430}" type="pres">
      <dgm:prSet presAssocID="{80DF274C-AC76-4CCB-9FF7-D40A4B78FB4A}" presName="sibTrans" presStyleLbl="sibTrans1D1" presStyleIdx="6" presStyleCnt="8"/>
      <dgm:spPr/>
      <dgm:t>
        <a:bodyPr/>
        <a:lstStyle/>
        <a:p>
          <a:endParaRPr lang="en-US"/>
        </a:p>
      </dgm:t>
    </dgm:pt>
    <dgm:pt modelId="{9A4C5279-C582-4DE1-AE60-D1761E53B8A7}" type="pres">
      <dgm:prSet presAssocID="{80DF274C-AC76-4CCB-9FF7-D40A4B78FB4A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EE4E9DAC-3399-45B4-8CD8-301B7E0B8CA7}" type="pres">
      <dgm:prSet presAssocID="{2974032B-2DFD-4185-89C3-941A1B8ECBB7}" presName="node" presStyleLbl="node1" presStyleIdx="7" presStyleCnt="9" custScaleX="145285" custScaleY="14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41710-A260-48D9-9147-DD65FD23A12B}" type="pres">
      <dgm:prSet presAssocID="{A3DC0B81-4844-462C-A0DC-2C387557260F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28775AE-CE70-4BB8-B03C-4A9F4EB0EBA9}" type="pres">
      <dgm:prSet presAssocID="{A3DC0B81-4844-462C-A0DC-2C387557260F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EAAB4B14-51E5-44A3-95F9-5F906294C25A}" type="pres">
      <dgm:prSet presAssocID="{1F309749-719B-4A3D-BAF1-47169DDA2144}" presName="node" presStyleLbl="node1" presStyleIdx="8" presStyleCnt="9" custScaleY="12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D504A-4E0C-4D35-8106-D18E3EE79C9B}" type="presOf" srcId="{60C1A681-1763-4213-B051-3310F6D9B6AF}" destId="{AE9FB55A-3E37-4AF5-A008-DF710230C108}" srcOrd="0" destOrd="0" presId="urn:microsoft.com/office/officeart/2005/8/layout/bProcess3"/>
    <dgm:cxn modelId="{44DCE525-E29C-4EF3-BFF6-21FD0DC72E75}" type="presOf" srcId="{C823DC08-5645-482C-8F8F-0A0E53A54489}" destId="{54150F76-173A-416A-A9F2-FEA4F730C5E7}" srcOrd="0" destOrd="0" presId="urn:microsoft.com/office/officeart/2005/8/layout/bProcess3"/>
    <dgm:cxn modelId="{90F7F957-ECEF-4799-B82F-A6F3B4496D0F}" srcId="{05DA1F86-7013-4324-B614-CD9B0AEE9E54}" destId="{A6356DB3-60C7-428F-A63E-DE589877FDB2}" srcOrd="4" destOrd="0" parTransId="{B463AD71-B07A-45D0-8E02-AF3868E7A17C}" sibTransId="{65EF6EC3-65DF-4061-AB84-CE1DDA665DD3}"/>
    <dgm:cxn modelId="{B5678A5E-DFDC-4C35-8FA3-2132AF4C9314}" type="presOf" srcId="{80DF274C-AC76-4CCB-9FF7-D40A4B78FB4A}" destId="{DB72298D-5E0D-44E4-9220-F228D73B7430}" srcOrd="0" destOrd="0" presId="urn:microsoft.com/office/officeart/2005/8/layout/bProcess3"/>
    <dgm:cxn modelId="{25B6E7EB-EE6E-4A9A-B17A-8646A51DD95B}" type="presOf" srcId="{136F3D66-1A3D-4F24-BCF2-70D568C09270}" destId="{6F10AA51-0E21-412D-B9DD-57515A3B2D4D}" srcOrd="1" destOrd="0" presId="urn:microsoft.com/office/officeart/2005/8/layout/bProcess3"/>
    <dgm:cxn modelId="{0FDA963B-39A9-42DF-B5F1-27D70F528E06}" type="presOf" srcId="{9FD5C166-7A1E-4F94-AFB2-1EBDBBDAB146}" destId="{1DCB0519-4508-4A84-B3C9-FA57AFE7B283}" srcOrd="1" destOrd="0" presId="urn:microsoft.com/office/officeart/2005/8/layout/bProcess3"/>
    <dgm:cxn modelId="{26C9E7C1-75C4-4049-A724-B8C81093C101}" srcId="{05DA1F86-7013-4324-B614-CD9B0AEE9E54}" destId="{B4136C5B-2430-487D-91BB-D64DEA61BE03}" srcOrd="2" destOrd="0" parTransId="{F7CDB24C-D65A-4925-8CB1-07C1A4B74C56}" sibTransId="{9FD5C166-7A1E-4F94-AFB2-1EBDBBDAB146}"/>
    <dgm:cxn modelId="{E208B21E-994D-433B-A6D8-BF87352CD9D6}" type="presOf" srcId="{9FD5C166-7A1E-4F94-AFB2-1EBDBBDAB146}" destId="{47EDC03C-7D81-4C22-A970-743E1355D812}" srcOrd="0" destOrd="0" presId="urn:microsoft.com/office/officeart/2005/8/layout/bProcess3"/>
    <dgm:cxn modelId="{CDC78E17-1C54-449A-B2A1-66C1D7A97EB2}" type="presOf" srcId="{8D61D6E3-8D0A-4D4A-A3A2-37CE66469930}" destId="{7A3F72D1-FA50-4A24-ABF7-DC102863476C}" srcOrd="1" destOrd="0" presId="urn:microsoft.com/office/officeart/2005/8/layout/bProcess3"/>
    <dgm:cxn modelId="{EEACDFAE-D8C5-41C9-BEFF-EE0D4DF01827}" type="presOf" srcId="{136F3D66-1A3D-4F24-BCF2-70D568C09270}" destId="{0C020DD0-8B7F-4EA3-8F5F-5522FC576C9C}" srcOrd="0" destOrd="0" presId="urn:microsoft.com/office/officeart/2005/8/layout/bProcess3"/>
    <dgm:cxn modelId="{6B928977-E7C2-4FEB-827B-3E348C9D72B2}" type="presOf" srcId="{05DA1F86-7013-4324-B614-CD9B0AEE9E54}" destId="{8745052F-8CBD-475C-9448-935DFD63DB9A}" srcOrd="0" destOrd="0" presId="urn:microsoft.com/office/officeart/2005/8/layout/bProcess3"/>
    <dgm:cxn modelId="{6BE81E85-43B6-4A85-ADD3-C5B94E9EC246}" type="presOf" srcId="{F3735C69-5E9B-469C-AC48-CB941A77D035}" destId="{54D597E5-62C5-4E58-966C-C0416A828F16}" srcOrd="0" destOrd="0" presId="urn:microsoft.com/office/officeart/2005/8/layout/bProcess3"/>
    <dgm:cxn modelId="{9E1DEA11-73FF-46D7-92A3-1DFE58C273C4}" type="presOf" srcId="{8D61D6E3-8D0A-4D4A-A3A2-37CE66469930}" destId="{CD115432-EBD5-449D-9445-3CAF27678DA9}" srcOrd="0" destOrd="0" presId="urn:microsoft.com/office/officeart/2005/8/layout/bProcess3"/>
    <dgm:cxn modelId="{A5329D5B-0AD1-4CC0-9E2B-DA50BA397141}" type="presOf" srcId="{A6356DB3-60C7-428F-A63E-DE589877FDB2}" destId="{326F25F3-D45F-4E27-B2E0-DD35117064FB}" srcOrd="0" destOrd="0" presId="urn:microsoft.com/office/officeart/2005/8/layout/bProcess3"/>
    <dgm:cxn modelId="{5FC65112-452E-4D59-889E-7B7E6F426BD4}" type="presOf" srcId="{A3DC0B81-4844-462C-A0DC-2C387557260F}" destId="{228775AE-CE70-4BB8-B03C-4A9F4EB0EBA9}" srcOrd="1" destOrd="0" presId="urn:microsoft.com/office/officeart/2005/8/layout/bProcess3"/>
    <dgm:cxn modelId="{FC28461B-1047-4BAE-B056-23B575C2ADEB}" type="presOf" srcId="{E402A3B8-2B83-4639-BE98-34910429E5CF}" destId="{2A2E0FBE-91F8-46B2-862D-833CB27D4DD3}" srcOrd="0" destOrd="0" presId="urn:microsoft.com/office/officeart/2005/8/layout/bProcess3"/>
    <dgm:cxn modelId="{E6686F82-CC5D-4C6E-9DE2-9BA9D1DE5B3F}" type="presOf" srcId="{F470FF59-1599-4D4B-B03A-DFA867D48F93}" destId="{716214F9-941C-429E-8224-4FB5381915E3}" srcOrd="0" destOrd="0" presId="urn:microsoft.com/office/officeart/2005/8/layout/bProcess3"/>
    <dgm:cxn modelId="{E1104315-26C7-490C-B634-4B05BD97CA14}" srcId="{05DA1F86-7013-4324-B614-CD9B0AEE9E54}" destId="{F470FF59-1599-4D4B-B03A-DFA867D48F93}" srcOrd="1" destOrd="0" parTransId="{627FD0A7-1402-4141-99E2-27A4A95B7020}" sibTransId="{F3735C69-5E9B-469C-AC48-CB941A77D035}"/>
    <dgm:cxn modelId="{C0572183-780F-4203-B27D-8FDA7C054C36}" srcId="{05DA1F86-7013-4324-B614-CD9B0AEE9E54}" destId="{1F309749-719B-4A3D-BAF1-47169DDA2144}" srcOrd="8" destOrd="0" parTransId="{B62FBF0E-3C47-4AE2-B08B-D9E0BF894532}" sibTransId="{1162C912-0734-4D27-8DC6-E39A9174714F}"/>
    <dgm:cxn modelId="{C7DF775C-66C5-4FE7-B6F2-DD29EFCCA564}" type="presOf" srcId="{A3DC0B81-4844-462C-A0DC-2C387557260F}" destId="{69541710-A260-48D9-9147-DD65FD23A12B}" srcOrd="0" destOrd="0" presId="urn:microsoft.com/office/officeart/2005/8/layout/bProcess3"/>
    <dgm:cxn modelId="{5700BE5A-5207-4D80-965F-2C6F146EFB7F}" type="presOf" srcId="{1F309749-719B-4A3D-BAF1-47169DDA2144}" destId="{EAAB4B14-51E5-44A3-95F9-5F906294C25A}" srcOrd="0" destOrd="0" presId="urn:microsoft.com/office/officeart/2005/8/layout/bProcess3"/>
    <dgm:cxn modelId="{BA30B1EC-3FDF-4F9C-A528-405EE2D698A8}" type="presOf" srcId="{F3735C69-5E9B-469C-AC48-CB941A77D035}" destId="{7CD61A89-AF9C-402F-B048-277CC9DFA8AD}" srcOrd="1" destOrd="0" presId="urn:microsoft.com/office/officeart/2005/8/layout/bProcess3"/>
    <dgm:cxn modelId="{A04D59C1-2746-49E8-A960-08F4953F14A3}" type="presOf" srcId="{2974032B-2DFD-4185-89C3-941A1B8ECBB7}" destId="{EE4E9DAC-3399-45B4-8CD8-301B7E0B8CA7}" srcOrd="0" destOrd="0" presId="urn:microsoft.com/office/officeart/2005/8/layout/bProcess3"/>
    <dgm:cxn modelId="{7CD99CBE-692D-40E1-B994-FCB89CB7DABB}" srcId="{05DA1F86-7013-4324-B614-CD9B0AEE9E54}" destId="{F33AC8D2-6DC1-4A29-8BFC-562B337E8760}" srcOrd="5" destOrd="0" parTransId="{C4456D39-B309-4B0B-A577-3C0A7B26EBE0}" sibTransId="{136F3D66-1A3D-4F24-BCF2-70D568C09270}"/>
    <dgm:cxn modelId="{E4E4F562-BA16-4AA1-B41E-A55CE749C2D0}" srcId="{05DA1F86-7013-4324-B614-CD9B0AEE9E54}" destId="{C823DC08-5645-482C-8F8F-0A0E53A54489}" srcOrd="6" destOrd="0" parTransId="{4B9B442A-ACF2-4F0B-B51A-47B87C334D01}" sibTransId="{80DF274C-AC76-4CCB-9FF7-D40A4B78FB4A}"/>
    <dgm:cxn modelId="{53214767-2AFD-46BA-B23A-E3AD371025DB}" type="presOf" srcId="{F33AC8D2-6DC1-4A29-8BFC-562B337E8760}" destId="{194DCB17-8A08-4C84-A6BE-F1315F7F0CCC}" srcOrd="0" destOrd="0" presId="urn:microsoft.com/office/officeart/2005/8/layout/bProcess3"/>
    <dgm:cxn modelId="{8D01119C-21E8-49F2-AD2C-6676FE9E6CDB}" type="presOf" srcId="{B4136C5B-2430-487D-91BB-D64DEA61BE03}" destId="{4F8D3AC1-D02F-495F-AFC8-CD19B90A4079}" srcOrd="0" destOrd="0" presId="urn:microsoft.com/office/officeart/2005/8/layout/bProcess3"/>
    <dgm:cxn modelId="{38ED0D4E-20D8-4B44-ADC0-ED09877003CA}" srcId="{05DA1F86-7013-4324-B614-CD9B0AEE9E54}" destId="{60C1A681-1763-4213-B051-3310F6D9B6AF}" srcOrd="3" destOrd="0" parTransId="{41F77EF4-7E14-42BA-B06B-02E6FB01C31C}" sibTransId="{8D61D6E3-8D0A-4D4A-A3A2-37CE66469930}"/>
    <dgm:cxn modelId="{6777C4CC-E56C-423E-9FED-6EB29D652D65}" type="presOf" srcId="{65EF6EC3-65DF-4061-AB84-CE1DDA665DD3}" destId="{7E4F1E68-D5D2-4665-9150-A3964627EE04}" srcOrd="1" destOrd="0" presId="urn:microsoft.com/office/officeart/2005/8/layout/bProcess3"/>
    <dgm:cxn modelId="{936523E4-2AD2-499B-A27B-BFAE0B3ECE86}" type="presOf" srcId="{3BE9ABAB-C265-408A-998A-3ECE21FDD351}" destId="{02040567-6A8C-4339-964A-5C54585CBAC6}" srcOrd="1" destOrd="0" presId="urn:microsoft.com/office/officeart/2005/8/layout/bProcess3"/>
    <dgm:cxn modelId="{07FDAED4-F2F0-44EF-8FAB-542A36C25793}" srcId="{05DA1F86-7013-4324-B614-CD9B0AEE9E54}" destId="{E402A3B8-2B83-4639-BE98-34910429E5CF}" srcOrd="0" destOrd="0" parTransId="{ED3FD399-BF0D-4F78-9313-A21F1F37B60C}" sibTransId="{3BE9ABAB-C265-408A-998A-3ECE21FDD351}"/>
    <dgm:cxn modelId="{F84C74C5-A946-4256-9382-57B42C1DEB92}" type="presOf" srcId="{3BE9ABAB-C265-408A-998A-3ECE21FDD351}" destId="{0E71467A-0BBC-4920-B8E1-D924FF0F62CC}" srcOrd="0" destOrd="0" presId="urn:microsoft.com/office/officeart/2005/8/layout/bProcess3"/>
    <dgm:cxn modelId="{683CB729-678C-4FA0-8EA5-113FB48D40F9}" srcId="{05DA1F86-7013-4324-B614-CD9B0AEE9E54}" destId="{2974032B-2DFD-4185-89C3-941A1B8ECBB7}" srcOrd="7" destOrd="0" parTransId="{C32E05E1-7F37-4D47-B4FC-340A40AE7CA5}" sibTransId="{A3DC0B81-4844-462C-A0DC-2C387557260F}"/>
    <dgm:cxn modelId="{B67E995B-6341-4793-A690-C53547716D1E}" type="presOf" srcId="{80DF274C-AC76-4CCB-9FF7-D40A4B78FB4A}" destId="{9A4C5279-C582-4DE1-AE60-D1761E53B8A7}" srcOrd="1" destOrd="0" presId="urn:microsoft.com/office/officeart/2005/8/layout/bProcess3"/>
    <dgm:cxn modelId="{6BFEFFF2-DDD6-4C53-B0D0-8F1C59AE47F0}" type="presOf" srcId="{65EF6EC3-65DF-4061-AB84-CE1DDA665DD3}" destId="{14F7C3DD-FD2E-4DCC-978A-BC209CC71252}" srcOrd="0" destOrd="0" presId="urn:microsoft.com/office/officeart/2005/8/layout/bProcess3"/>
    <dgm:cxn modelId="{06859BF8-3E87-4319-9C89-CADADAEF68F6}" type="presParOf" srcId="{8745052F-8CBD-475C-9448-935DFD63DB9A}" destId="{2A2E0FBE-91F8-46B2-862D-833CB27D4DD3}" srcOrd="0" destOrd="0" presId="urn:microsoft.com/office/officeart/2005/8/layout/bProcess3"/>
    <dgm:cxn modelId="{BDDA3ADF-72F5-49B8-A2EE-27E875CC235F}" type="presParOf" srcId="{8745052F-8CBD-475C-9448-935DFD63DB9A}" destId="{0E71467A-0BBC-4920-B8E1-D924FF0F62CC}" srcOrd="1" destOrd="0" presId="urn:microsoft.com/office/officeart/2005/8/layout/bProcess3"/>
    <dgm:cxn modelId="{0D2D1518-5906-42ED-86C9-B2F5A5085725}" type="presParOf" srcId="{0E71467A-0BBC-4920-B8E1-D924FF0F62CC}" destId="{02040567-6A8C-4339-964A-5C54585CBAC6}" srcOrd="0" destOrd="0" presId="urn:microsoft.com/office/officeart/2005/8/layout/bProcess3"/>
    <dgm:cxn modelId="{D025E640-B34B-4599-A193-3CBF9E59BF69}" type="presParOf" srcId="{8745052F-8CBD-475C-9448-935DFD63DB9A}" destId="{716214F9-941C-429E-8224-4FB5381915E3}" srcOrd="2" destOrd="0" presId="urn:microsoft.com/office/officeart/2005/8/layout/bProcess3"/>
    <dgm:cxn modelId="{17C14FB9-9070-4D92-BCFC-7059AD1D5E5B}" type="presParOf" srcId="{8745052F-8CBD-475C-9448-935DFD63DB9A}" destId="{54D597E5-62C5-4E58-966C-C0416A828F16}" srcOrd="3" destOrd="0" presId="urn:microsoft.com/office/officeart/2005/8/layout/bProcess3"/>
    <dgm:cxn modelId="{FE186960-F7F9-404A-93FE-663E1FBEDF53}" type="presParOf" srcId="{54D597E5-62C5-4E58-966C-C0416A828F16}" destId="{7CD61A89-AF9C-402F-B048-277CC9DFA8AD}" srcOrd="0" destOrd="0" presId="urn:microsoft.com/office/officeart/2005/8/layout/bProcess3"/>
    <dgm:cxn modelId="{29DA9842-FD08-4F5E-A013-3DC4F82A31AD}" type="presParOf" srcId="{8745052F-8CBD-475C-9448-935DFD63DB9A}" destId="{4F8D3AC1-D02F-495F-AFC8-CD19B90A4079}" srcOrd="4" destOrd="0" presId="urn:microsoft.com/office/officeart/2005/8/layout/bProcess3"/>
    <dgm:cxn modelId="{A3520818-3398-4332-BA8F-55A0103EF8CE}" type="presParOf" srcId="{8745052F-8CBD-475C-9448-935DFD63DB9A}" destId="{47EDC03C-7D81-4C22-A970-743E1355D812}" srcOrd="5" destOrd="0" presId="urn:microsoft.com/office/officeart/2005/8/layout/bProcess3"/>
    <dgm:cxn modelId="{CD8B8AD7-349C-42E6-87B7-9D59176E8449}" type="presParOf" srcId="{47EDC03C-7D81-4C22-A970-743E1355D812}" destId="{1DCB0519-4508-4A84-B3C9-FA57AFE7B283}" srcOrd="0" destOrd="0" presId="urn:microsoft.com/office/officeart/2005/8/layout/bProcess3"/>
    <dgm:cxn modelId="{A20C579F-AE15-4C12-B84E-C39B00F2155F}" type="presParOf" srcId="{8745052F-8CBD-475C-9448-935DFD63DB9A}" destId="{AE9FB55A-3E37-4AF5-A008-DF710230C108}" srcOrd="6" destOrd="0" presId="urn:microsoft.com/office/officeart/2005/8/layout/bProcess3"/>
    <dgm:cxn modelId="{C9793D01-C942-44E0-B648-9B969772F588}" type="presParOf" srcId="{8745052F-8CBD-475C-9448-935DFD63DB9A}" destId="{CD115432-EBD5-449D-9445-3CAF27678DA9}" srcOrd="7" destOrd="0" presId="urn:microsoft.com/office/officeart/2005/8/layout/bProcess3"/>
    <dgm:cxn modelId="{563C55B1-07B2-41AC-8987-CDFCAF3219BF}" type="presParOf" srcId="{CD115432-EBD5-449D-9445-3CAF27678DA9}" destId="{7A3F72D1-FA50-4A24-ABF7-DC102863476C}" srcOrd="0" destOrd="0" presId="urn:microsoft.com/office/officeart/2005/8/layout/bProcess3"/>
    <dgm:cxn modelId="{F4FF763A-65F4-4E8B-B0BB-82B0522CDC54}" type="presParOf" srcId="{8745052F-8CBD-475C-9448-935DFD63DB9A}" destId="{326F25F3-D45F-4E27-B2E0-DD35117064FB}" srcOrd="8" destOrd="0" presId="urn:microsoft.com/office/officeart/2005/8/layout/bProcess3"/>
    <dgm:cxn modelId="{3BB8C3FE-2F64-4C78-9211-55B1B050FC51}" type="presParOf" srcId="{8745052F-8CBD-475C-9448-935DFD63DB9A}" destId="{14F7C3DD-FD2E-4DCC-978A-BC209CC71252}" srcOrd="9" destOrd="0" presId="urn:microsoft.com/office/officeart/2005/8/layout/bProcess3"/>
    <dgm:cxn modelId="{D8F479AD-BBFF-44F7-A35D-6B654DD62B0D}" type="presParOf" srcId="{14F7C3DD-FD2E-4DCC-978A-BC209CC71252}" destId="{7E4F1E68-D5D2-4665-9150-A3964627EE04}" srcOrd="0" destOrd="0" presId="urn:microsoft.com/office/officeart/2005/8/layout/bProcess3"/>
    <dgm:cxn modelId="{FCF2586B-EBE7-4123-914E-7FD78ECAD41E}" type="presParOf" srcId="{8745052F-8CBD-475C-9448-935DFD63DB9A}" destId="{194DCB17-8A08-4C84-A6BE-F1315F7F0CCC}" srcOrd="10" destOrd="0" presId="urn:microsoft.com/office/officeart/2005/8/layout/bProcess3"/>
    <dgm:cxn modelId="{CF2D44D2-6C02-46CE-9D98-86DA93CAA4A0}" type="presParOf" srcId="{8745052F-8CBD-475C-9448-935DFD63DB9A}" destId="{0C020DD0-8B7F-4EA3-8F5F-5522FC576C9C}" srcOrd="11" destOrd="0" presId="urn:microsoft.com/office/officeart/2005/8/layout/bProcess3"/>
    <dgm:cxn modelId="{3FE4A0FA-871A-4E5F-AE5C-02903EBAB49C}" type="presParOf" srcId="{0C020DD0-8B7F-4EA3-8F5F-5522FC576C9C}" destId="{6F10AA51-0E21-412D-B9DD-57515A3B2D4D}" srcOrd="0" destOrd="0" presId="urn:microsoft.com/office/officeart/2005/8/layout/bProcess3"/>
    <dgm:cxn modelId="{E39C666A-C046-430E-BBAB-15D860C5271B}" type="presParOf" srcId="{8745052F-8CBD-475C-9448-935DFD63DB9A}" destId="{54150F76-173A-416A-A9F2-FEA4F730C5E7}" srcOrd="12" destOrd="0" presId="urn:microsoft.com/office/officeart/2005/8/layout/bProcess3"/>
    <dgm:cxn modelId="{77D2C2F0-4279-4B8A-AD55-3E063C906ABB}" type="presParOf" srcId="{8745052F-8CBD-475C-9448-935DFD63DB9A}" destId="{DB72298D-5E0D-44E4-9220-F228D73B7430}" srcOrd="13" destOrd="0" presId="urn:microsoft.com/office/officeart/2005/8/layout/bProcess3"/>
    <dgm:cxn modelId="{8A5B45B4-0D2A-4587-8B3A-A5CE3E904685}" type="presParOf" srcId="{DB72298D-5E0D-44E4-9220-F228D73B7430}" destId="{9A4C5279-C582-4DE1-AE60-D1761E53B8A7}" srcOrd="0" destOrd="0" presId="urn:microsoft.com/office/officeart/2005/8/layout/bProcess3"/>
    <dgm:cxn modelId="{95779258-BA40-41B5-93DF-92690B59EB49}" type="presParOf" srcId="{8745052F-8CBD-475C-9448-935DFD63DB9A}" destId="{EE4E9DAC-3399-45B4-8CD8-301B7E0B8CA7}" srcOrd="14" destOrd="0" presId="urn:microsoft.com/office/officeart/2005/8/layout/bProcess3"/>
    <dgm:cxn modelId="{82FD6179-5087-4A80-AA71-C85DF7CD159C}" type="presParOf" srcId="{8745052F-8CBD-475C-9448-935DFD63DB9A}" destId="{69541710-A260-48D9-9147-DD65FD23A12B}" srcOrd="15" destOrd="0" presId="urn:microsoft.com/office/officeart/2005/8/layout/bProcess3"/>
    <dgm:cxn modelId="{1F0F40FF-07F4-4E6D-BD0E-3A10FF70773E}" type="presParOf" srcId="{69541710-A260-48D9-9147-DD65FD23A12B}" destId="{228775AE-CE70-4BB8-B03C-4A9F4EB0EBA9}" srcOrd="0" destOrd="0" presId="urn:microsoft.com/office/officeart/2005/8/layout/bProcess3"/>
    <dgm:cxn modelId="{A4C8D815-D9AD-49FA-88A7-02124FB4C473}" type="presParOf" srcId="{8745052F-8CBD-475C-9448-935DFD63DB9A}" destId="{EAAB4B14-51E5-44A3-95F9-5F906294C25A}" srcOrd="16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4EC8E-E9EE-4FF2-BC4E-18288210177B}" type="doc">
      <dgm:prSet loTypeId="urn:microsoft.com/office/officeart/2005/8/layout/pyramid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D68F5C-465A-438E-B2A8-0572B08644DA}">
      <dgm:prSet phldrT="[Text]" custT="1"/>
      <dgm:spPr/>
      <dgm:t>
        <a:bodyPr vert="horz"/>
        <a:lstStyle/>
        <a:p>
          <a:r>
            <a:rPr lang="en-US" sz="1800" dirty="0" smtClean="0"/>
            <a:t>Perception that there are</a:t>
          </a:r>
          <a:r>
            <a:rPr lang="en-US" sz="1800" b="1" dirty="0" smtClean="0"/>
            <a:t> actions</a:t>
          </a:r>
          <a:r>
            <a:rPr lang="en-US" sz="1800" dirty="0" smtClean="0"/>
            <a:t> which could relieve a community need.</a:t>
          </a:r>
          <a:endParaRPr lang="en-US" sz="1300" dirty="0"/>
        </a:p>
      </dgm:t>
    </dgm:pt>
    <dgm:pt modelId="{8BD0064D-9ECA-48D5-BFB1-161F6CA4B553}" type="parTrans" cxnId="{86E87DBB-D8F6-40DB-AD71-5FE4910E9A6A}">
      <dgm:prSet/>
      <dgm:spPr/>
      <dgm:t>
        <a:bodyPr/>
        <a:lstStyle/>
        <a:p>
          <a:endParaRPr lang="en-US"/>
        </a:p>
      </dgm:t>
    </dgm:pt>
    <dgm:pt modelId="{2759647E-B18F-4E93-92F8-E374675DA95A}" type="sibTrans" cxnId="{86E87DBB-D8F6-40DB-AD71-5FE4910E9A6A}">
      <dgm:prSet/>
      <dgm:spPr/>
      <dgm:t>
        <a:bodyPr/>
        <a:lstStyle/>
        <a:p>
          <a:endParaRPr lang="en-US"/>
        </a:p>
      </dgm:t>
    </dgm:pt>
    <dgm:pt modelId="{1BBAACDC-23CF-421E-ADE8-2C15A619C55F}">
      <dgm:prSet phldrT="[Text]" custT="1"/>
      <dgm:spPr/>
      <dgm:t>
        <a:bodyPr vert="horz"/>
        <a:lstStyle/>
        <a:p>
          <a:r>
            <a:rPr lang="en-US" sz="1800" dirty="0" smtClean="0"/>
            <a:t>Recognition of their own </a:t>
          </a:r>
          <a:r>
            <a:rPr lang="en-US" sz="1800" b="1" dirty="0" smtClean="0"/>
            <a:t>ability</a:t>
          </a:r>
          <a:r>
            <a:rPr lang="en-US" sz="1800" dirty="0" smtClean="0"/>
            <a:t>, to do something to provide help</a:t>
          </a:r>
          <a:endParaRPr lang="en-US" sz="1300" dirty="0"/>
        </a:p>
      </dgm:t>
    </dgm:pt>
    <dgm:pt modelId="{DBA182F9-AACF-44B7-A84B-416054E2BAC6}" type="parTrans" cxnId="{721A8295-1254-43B4-B989-47438A3BD14A}">
      <dgm:prSet/>
      <dgm:spPr/>
      <dgm:t>
        <a:bodyPr/>
        <a:lstStyle/>
        <a:p>
          <a:endParaRPr lang="en-US"/>
        </a:p>
      </dgm:t>
    </dgm:pt>
    <dgm:pt modelId="{63ABC1E9-DE44-4C37-86AC-5E49BE87B5B9}" type="sibTrans" cxnId="{721A8295-1254-43B4-B989-47438A3BD14A}">
      <dgm:prSet/>
      <dgm:spPr/>
      <dgm:t>
        <a:bodyPr/>
        <a:lstStyle/>
        <a:p>
          <a:endParaRPr lang="en-US"/>
        </a:p>
      </dgm:t>
    </dgm:pt>
    <dgm:pt modelId="{056FB101-2171-4C95-BD52-A2E5E6489EEA}">
      <dgm:prSet phldrT="[Text]" custT="1"/>
      <dgm:spPr/>
      <dgm:t>
        <a:bodyPr vert="horz"/>
        <a:lstStyle/>
        <a:p>
          <a:r>
            <a:rPr lang="en-US" sz="1800" dirty="0" smtClean="0"/>
            <a:t>Awareness of the reality and the </a:t>
          </a:r>
          <a:r>
            <a:rPr lang="en-US" sz="1800" b="1" dirty="0" smtClean="0"/>
            <a:t>seriousness</a:t>
          </a:r>
          <a:r>
            <a:rPr lang="en-US" sz="1800" dirty="0" smtClean="0"/>
            <a:t> of the need </a:t>
          </a:r>
          <a:endParaRPr lang="en-US" sz="1300" dirty="0"/>
        </a:p>
      </dgm:t>
    </dgm:pt>
    <dgm:pt modelId="{CF899DEC-6AE6-48D5-89CD-7B19973F5FAC}" type="parTrans" cxnId="{8AFDFE4F-8962-403C-8B73-0DC8D2CC8218}">
      <dgm:prSet/>
      <dgm:spPr/>
      <dgm:t>
        <a:bodyPr/>
        <a:lstStyle/>
        <a:p>
          <a:endParaRPr lang="en-US"/>
        </a:p>
      </dgm:t>
    </dgm:pt>
    <dgm:pt modelId="{84EDFC33-54A6-4DCE-99AC-0ADB588DF686}" type="sibTrans" cxnId="{8AFDFE4F-8962-403C-8B73-0DC8D2CC8218}">
      <dgm:prSet/>
      <dgm:spPr/>
      <dgm:t>
        <a:bodyPr/>
        <a:lstStyle/>
        <a:p>
          <a:endParaRPr lang="en-US"/>
        </a:p>
      </dgm:t>
    </dgm:pt>
    <dgm:pt modelId="{B55639D6-5875-4948-BBB7-22788062D9F8}">
      <dgm:prSet phldrT="[Text]" custT="1"/>
      <dgm:spPr/>
      <dgm:t>
        <a:bodyPr vert="horz" anchor="t"/>
        <a:lstStyle/>
        <a:p>
          <a:r>
            <a:rPr lang="en-US" sz="1750" dirty="0" smtClean="0"/>
            <a:t>Feeling a sense of responsibility to become involved, based on a sense of </a:t>
          </a:r>
          <a:r>
            <a:rPr lang="en-US" sz="1750" b="1" dirty="0" smtClean="0"/>
            <a:t>connectedness </a:t>
          </a:r>
          <a:r>
            <a:rPr lang="en-US" sz="1750" dirty="0" smtClean="0"/>
            <a:t>with the community</a:t>
          </a:r>
          <a:endParaRPr lang="en-US" sz="1750" dirty="0"/>
        </a:p>
      </dgm:t>
    </dgm:pt>
    <dgm:pt modelId="{F716829B-DFB2-4C96-BC07-904702DF6CBC}" type="parTrans" cxnId="{3CABBE96-F04B-4F2F-9603-21C18885CAD9}">
      <dgm:prSet/>
      <dgm:spPr/>
      <dgm:t>
        <a:bodyPr/>
        <a:lstStyle/>
        <a:p>
          <a:endParaRPr lang="en-US"/>
        </a:p>
      </dgm:t>
    </dgm:pt>
    <dgm:pt modelId="{A2BEB950-2CE4-4167-A7CF-FEBF5B03D60B}" type="sibTrans" cxnId="{3CABBE96-F04B-4F2F-9603-21C18885CAD9}">
      <dgm:prSet/>
      <dgm:spPr/>
      <dgm:t>
        <a:bodyPr/>
        <a:lstStyle/>
        <a:p>
          <a:endParaRPr lang="en-US"/>
        </a:p>
      </dgm:t>
    </dgm:pt>
    <dgm:pt modelId="{037FB8F2-DA9E-4B19-B572-B3CAF1D841F1}">
      <dgm:prSet phldrT="[Text]" custT="1"/>
      <dgm:spPr/>
      <dgm:t>
        <a:bodyPr vert="horz"/>
        <a:lstStyle/>
        <a:p>
          <a:r>
            <a:rPr lang="en-US" sz="1800" dirty="0" smtClean="0"/>
            <a:t>Assessing the </a:t>
          </a:r>
          <a:r>
            <a:rPr lang="en-US" sz="1800" b="1" dirty="0" smtClean="0"/>
            <a:t>costs</a:t>
          </a:r>
          <a:r>
            <a:rPr lang="en-US" sz="1800" dirty="0" smtClean="0"/>
            <a:t> of engaging in community service</a:t>
          </a:r>
          <a:endParaRPr lang="en-US" sz="3100" dirty="0"/>
        </a:p>
      </dgm:t>
    </dgm:pt>
    <dgm:pt modelId="{A2E43716-F973-4F84-B878-B9A1D5C444FD}" type="parTrans" cxnId="{637C7E63-FD63-4A28-8476-00DA1F6E201C}">
      <dgm:prSet/>
      <dgm:spPr/>
      <dgm:t>
        <a:bodyPr/>
        <a:lstStyle/>
        <a:p>
          <a:endParaRPr lang="en-US"/>
        </a:p>
      </dgm:t>
    </dgm:pt>
    <dgm:pt modelId="{228AF2A0-610D-4569-B5AA-688C8F0161AE}" type="sibTrans" cxnId="{637C7E63-FD63-4A28-8476-00DA1F6E201C}">
      <dgm:prSet/>
      <dgm:spPr/>
      <dgm:t>
        <a:bodyPr/>
        <a:lstStyle/>
        <a:p>
          <a:endParaRPr lang="en-US"/>
        </a:p>
      </dgm:t>
    </dgm:pt>
    <dgm:pt modelId="{3161472A-0272-4008-B731-6C461191F2E4}" type="pres">
      <dgm:prSet presAssocID="{4564EC8E-E9EE-4FF2-BC4E-18288210177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62A9E9F-7AC3-4151-99BA-9059042252C4}" type="pres">
      <dgm:prSet presAssocID="{4564EC8E-E9EE-4FF2-BC4E-18288210177B}" presName="pyramid" presStyleLbl="node1" presStyleIdx="0" presStyleCnt="1"/>
      <dgm:spPr/>
    </dgm:pt>
    <dgm:pt modelId="{ED18D34A-03A7-487B-9025-6FB8F62D77EF}" type="pres">
      <dgm:prSet presAssocID="{4564EC8E-E9EE-4FF2-BC4E-18288210177B}" presName="theList" presStyleCnt="0"/>
      <dgm:spPr/>
    </dgm:pt>
    <dgm:pt modelId="{591FC39A-9E30-4326-85C3-07DC84DC1370}" type="pres">
      <dgm:prSet presAssocID="{90D68F5C-465A-438E-B2A8-0572B08644D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04AB8-8771-44AA-A3FA-2E93B0CEC51F}" type="pres">
      <dgm:prSet presAssocID="{90D68F5C-465A-438E-B2A8-0572B08644DA}" presName="aSpace" presStyleCnt="0"/>
      <dgm:spPr/>
    </dgm:pt>
    <dgm:pt modelId="{634F6410-6A3A-483A-9583-D8248C994314}" type="pres">
      <dgm:prSet presAssocID="{1BBAACDC-23CF-421E-ADE8-2C15A619C55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5B49E-3B22-4EC1-A014-4873DBB5EDC5}" type="pres">
      <dgm:prSet presAssocID="{1BBAACDC-23CF-421E-ADE8-2C15A619C55F}" presName="aSpace" presStyleCnt="0"/>
      <dgm:spPr/>
    </dgm:pt>
    <dgm:pt modelId="{D805E377-D312-4469-A3EF-ABB5B8CFCE67}" type="pres">
      <dgm:prSet presAssocID="{056FB101-2171-4C95-BD52-A2E5E6489EE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1C8D-2269-49B6-85D4-4773B16E5D2A}" type="pres">
      <dgm:prSet presAssocID="{056FB101-2171-4C95-BD52-A2E5E6489EEA}" presName="aSpace" presStyleCnt="0"/>
      <dgm:spPr/>
    </dgm:pt>
    <dgm:pt modelId="{CEC8A994-D596-4726-85B9-BC6036520458}" type="pres">
      <dgm:prSet presAssocID="{B55639D6-5875-4948-BBB7-22788062D9F8}" presName="aNode" presStyleLbl="fgAcc1" presStyleIdx="3" presStyleCnt="5" custScaleY="134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5DFF0-8CE1-49FB-A6CF-CB4B5BC72731}" type="pres">
      <dgm:prSet presAssocID="{B55639D6-5875-4948-BBB7-22788062D9F8}" presName="aSpace" presStyleCnt="0"/>
      <dgm:spPr/>
    </dgm:pt>
    <dgm:pt modelId="{129C0DEC-0B81-4008-8C83-10B0CB4AD2D2}" type="pres">
      <dgm:prSet presAssocID="{037FB8F2-DA9E-4B19-B572-B3CAF1D841F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DED8D-183F-421E-A199-8347F007834E}" type="pres">
      <dgm:prSet presAssocID="{037FB8F2-DA9E-4B19-B572-B3CAF1D841F1}" presName="aSpace" presStyleCnt="0"/>
      <dgm:spPr/>
    </dgm:pt>
  </dgm:ptLst>
  <dgm:cxnLst>
    <dgm:cxn modelId="{86E87DBB-D8F6-40DB-AD71-5FE4910E9A6A}" srcId="{4564EC8E-E9EE-4FF2-BC4E-18288210177B}" destId="{90D68F5C-465A-438E-B2A8-0572B08644DA}" srcOrd="0" destOrd="0" parTransId="{8BD0064D-9ECA-48D5-BFB1-161F6CA4B553}" sibTransId="{2759647E-B18F-4E93-92F8-E374675DA95A}"/>
    <dgm:cxn modelId="{434FB756-CA10-48F4-92EA-853BDF326936}" type="presOf" srcId="{056FB101-2171-4C95-BD52-A2E5E6489EEA}" destId="{D805E377-D312-4469-A3EF-ABB5B8CFCE67}" srcOrd="0" destOrd="0" presId="urn:microsoft.com/office/officeart/2005/8/layout/pyramid2"/>
    <dgm:cxn modelId="{3CABBE96-F04B-4F2F-9603-21C18885CAD9}" srcId="{4564EC8E-E9EE-4FF2-BC4E-18288210177B}" destId="{B55639D6-5875-4948-BBB7-22788062D9F8}" srcOrd="3" destOrd="0" parTransId="{F716829B-DFB2-4C96-BC07-904702DF6CBC}" sibTransId="{A2BEB950-2CE4-4167-A7CF-FEBF5B03D60B}"/>
    <dgm:cxn modelId="{A0FDFC92-B5FD-446D-AAA0-84B879221179}" type="presOf" srcId="{4564EC8E-E9EE-4FF2-BC4E-18288210177B}" destId="{3161472A-0272-4008-B731-6C461191F2E4}" srcOrd="0" destOrd="0" presId="urn:microsoft.com/office/officeart/2005/8/layout/pyramid2"/>
    <dgm:cxn modelId="{462B03F2-9DD3-4411-AE36-DDD3EF3ECA3C}" type="presOf" srcId="{90D68F5C-465A-438E-B2A8-0572B08644DA}" destId="{591FC39A-9E30-4326-85C3-07DC84DC1370}" srcOrd="0" destOrd="0" presId="urn:microsoft.com/office/officeart/2005/8/layout/pyramid2"/>
    <dgm:cxn modelId="{DAE25FC1-ABA0-4707-AFF6-0ACC54D7C986}" type="presOf" srcId="{037FB8F2-DA9E-4B19-B572-B3CAF1D841F1}" destId="{129C0DEC-0B81-4008-8C83-10B0CB4AD2D2}" srcOrd="0" destOrd="0" presId="urn:microsoft.com/office/officeart/2005/8/layout/pyramid2"/>
    <dgm:cxn modelId="{637C7E63-FD63-4A28-8476-00DA1F6E201C}" srcId="{4564EC8E-E9EE-4FF2-BC4E-18288210177B}" destId="{037FB8F2-DA9E-4B19-B572-B3CAF1D841F1}" srcOrd="4" destOrd="0" parTransId="{A2E43716-F973-4F84-B878-B9A1D5C444FD}" sibTransId="{228AF2A0-610D-4569-B5AA-688C8F0161AE}"/>
    <dgm:cxn modelId="{721A8295-1254-43B4-B989-47438A3BD14A}" srcId="{4564EC8E-E9EE-4FF2-BC4E-18288210177B}" destId="{1BBAACDC-23CF-421E-ADE8-2C15A619C55F}" srcOrd="1" destOrd="0" parTransId="{DBA182F9-AACF-44B7-A84B-416054E2BAC6}" sibTransId="{63ABC1E9-DE44-4C37-86AC-5E49BE87B5B9}"/>
    <dgm:cxn modelId="{C642C94B-8C7C-4248-AD5A-D46DE96C5A4C}" type="presOf" srcId="{B55639D6-5875-4948-BBB7-22788062D9F8}" destId="{CEC8A994-D596-4726-85B9-BC6036520458}" srcOrd="0" destOrd="0" presId="urn:microsoft.com/office/officeart/2005/8/layout/pyramid2"/>
    <dgm:cxn modelId="{5E585C8E-5F05-4FF6-9E8A-B16A36DC9FEA}" type="presOf" srcId="{1BBAACDC-23CF-421E-ADE8-2C15A619C55F}" destId="{634F6410-6A3A-483A-9583-D8248C994314}" srcOrd="0" destOrd="0" presId="urn:microsoft.com/office/officeart/2005/8/layout/pyramid2"/>
    <dgm:cxn modelId="{8AFDFE4F-8962-403C-8B73-0DC8D2CC8218}" srcId="{4564EC8E-E9EE-4FF2-BC4E-18288210177B}" destId="{056FB101-2171-4C95-BD52-A2E5E6489EEA}" srcOrd="2" destOrd="0" parTransId="{CF899DEC-6AE6-48D5-89CD-7B19973F5FAC}" sibTransId="{84EDFC33-54A6-4DCE-99AC-0ADB588DF686}"/>
    <dgm:cxn modelId="{5F8248E0-413A-4BA1-A1E5-056108E6EDDA}" type="presParOf" srcId="{3161472A-0272-4008-B731-6C461191F2E4}" destId="{562A9E9F-7AC3-4151-99BA-9059042252C4}" srcOrd="0" destOrd="0" presId="urn:microsoft.com/office/officeart/2005/8/layout/pyramid2"/>
    <dgm:cxn modelId="{67818999-F6F5-4C72-A717-C8E21E4E53FE}" type="presParOf" srcId="{3161472A-0272-4008-B731-6C461191F2E4}" destId="{ED18D34A-03A7-487B-9025-6FB8F62D77EF}" srcOrd="1" destOrd="0" presId="urn:microsoft.com/office/officeart/2005/8/layout/pyramid2"/>
    <dgm:cxn modelId="{994F9252-FE16-444B-BB8E-BE89D4D97593}" type="presParOf" srcId="{ED18D34A-03A7-487B-9025-6FB8F62D77EF}" destId="{591FC39A-9E30-4326-85C3-07DC84DC1370}" srcOrd="0" destOrd="0" presId="urn:microsoft.com/office/officeart/2005/8/layout/pyramid2"/>
    <dgm:cxn modelId="{B7129664-ADFC-4B0C-BE18-4D8028AE2857}" type="presParOf" srcId="{ED18D34A-03A7-487B-9025-6FB8F62D77EF}" destId="{8B404AB8-8771-44AA-A3FA-2E93B0CEC51F}" srcOrd="1" destOrd="0" presId="urn:microsoft.com/office/officeart/2005/8/layout/pyramid2"/>
    <dgm:cxn modelId="{89EAD313-E70D-4EC7-A24D-BC366182E04A}" type="presParOf" srcId="{ED18D34A-03A7-487B-9025-6FB8F62D77EF}" destId="{634F6410-6A3A-483A-9583-D8248C994314}" srcOrd="2" destOrd="0" presId="urn:microsoft.com/office/officeart/2005/8/layout/pyramid2"/>
    <dgm:cxn modelId="{6F30507B-7177-4EE3-A7B5-044C0F8E65C3}" type="presParOf" srcId="{ED18D34A-03A7-487B-9025-6FB8F62D77EF}" destId="{6245B49E-3B22-4EC1-A014-4873DBB5EDC5}" srcOrd="3" destOrd="0" presId="urn:microsoft.com/office/officeart/2005/8/layout/pyramid2"/>
    <dgm:cxn modelId="{E7EF23DA-AAFC-4799-8D22-2B0C838AC429}" type="presParOf" srcId="{ED18D34A-03A7-487B-9025-6FB8F62D77EF}" destId="{D805E377-D312-4469-A3EF-ABB5B8CFCE67}" srcOrd="4" destOrd="0" presId="urn:microsoft.com/office/officeart/2005/8/layout/pyramid2"/>
    <dgm:cxn modelId="{77DE4379-DCA1-494D-9A05-ABC11F144E54}" type="presParOf" srcId="{ED18D34A-03A7-487B-9025-6FB8F62D77EF}" destId="{6D131C8D-2269-49B6-85D4-4773B16E5D2A}" srcOrd="5" destOrd="0" presId="urn:microsoft.com/office/officeart/2005/8/layout/pyramid2"/>
    <dgm:cxn modelId="{0EA52DBF-1739-4339-9F4A-4D663449DC5D}" type="presParOf" srcId="{ED18D34A-03A7-487B-9025-6FB8F62D77EF}" destId="{CEC8A994-D596-4726-85B9-BC6036520458}" srcOrd="6" destOrd="0" presId="urn:microsoft.com/office/officeart/2005/8/layout/pyramid2"/>
    <dgm:cxn modelId="{FEC56B22-7F6D-4ABD-BFFA-0017753AAAFB}" type="presParOf" srcId="{ED18D34A-03A7-487B-9025-6FB8F62D77EF}" destId="{2E35DFF0-8CE1-49FB-A6CF-CB4B5BC72731}" srcOrd="7" destOrd="0" presId="urn:microsoft.com/office/officeart/2005/8/layout/pyramid2"/>
    <dgm:cxn modelId="{CA4D0EE5-49AD-4221-91C0-AC2563923198}" type="presParOf" srcId="{ED18D34A-03A7-487B-9025-6FB8F62D77EF}" destId="{129C0DEC-0B81-4008-8C83-10B0CB4AD2D2}" srcOrd="8" destOrd="0" presId="urn:microsoft.com/office/officeart/2005/8/layout/pyramid2"/>
    <dgm:cxn modelId="{1B4BE0F7-A22D-4E7A-9FCD-D26BC2C713D2}" type="presParOf" srcId="{ED18D34A-03A7-487B-9025-6FB8F62D77EF}" destId="{E99DED8D-183F-421E-A199-8347F007834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4EC8E-E9EE-4FF2-BC4E-18288210177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D68F5C-465A-438E-B2A8-0572B08644DA}">
      <dgm:prSet phldrT="[Text]"/>
      <dgm:spPr/>
      <dgm:t>
        <a:bodyPr vert="horz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Integrated Communication</a:t>
          </a:r>
        </a:p>
      </dgm:t>
    </dgm:pt>
    <dgm:pt modelId="{8BD0064D-9ECA-48D5-BFB1-161F6CA4B553}" type="parTrans" cxnId="{86E87DBB-D8F6-40DB-AD71-5FE4910E9A6A}">
      <dgm:prSet/>
      <dgm:spPr/>
      <dgm:t>
        <a:bodyPr/>
        <a:lstStyle/>
        <a:p>
          <a:endParaRPr lang="en-US"/>
        </a:p>
      </dgm:t>
    </dgm:pt>
    <dgm:pt modelId="{2759647E-B18F-4E93-92F8-E374675DA95A}" type="sibTrans" cxnId="{86E87DBB-D8F6-40DB-AD71-5FE4910E9A6A}">
      <dgm:prSet/>
      <dgm:spPr/>
      <dgm:t>
        <a:bodyPr/>
        <a:lstStyle/>
        <a:p>
          <a:endParaRPr lang="en-US"/>
        </a:p>
      </dgm:t>
    </dgm:pt>
    <dgm:pt modelId="{1BBAACDC-23CF-421E-ADE8-2C15A619C55F}">
      <dgm:prSet phldrT="[Text]"/>
      <dgm:spPr/>
      <dgm:t>
        <a:bodyPr vert="horz"/>
        <a:lstStyle/>
        <a:p>
          <a:pPr algn="ctr"/>
          <a:r>
            <a:rPr lang="en-US" dirty="0" smtClean="0"/>
            <a:t>Problem </a:t>
          </a:r>
          <a:r>
            <a:rPr lang="en-US" dirty="0" smtClean="0"/>
            <a:t>Solving</a:t>
          </a:r>
          <a:endParaRPr lang="en-US" dirty="0"/>
        </a:p>
      </dgm:t>
    </dgm:pt>
    <dgm:pt modelId="{DBA182F9-AACF-44B7-A84B-416054E2BAC6}" type="parTrans" cxnId="{721A8295-1254-43B4-B989-47438A3BD14A}">
      <dgm:prSet/>
      <dgm:spPr/>
      <dgm:t>
        <a:bodyPr/>
        <a:lstStyle/>
        <a:p>
          <a:endParaRPr lang="en-US"/>
        </a:p>
      </dgm:t>
    </dgm:pt>
    <dgm:pt modelId="{63ABC1E9-DE44-4C37-86AC-5E49BE87B5B9}" type="sibTrans" cxnId="{721A8295-1254-43B4-B989-47438A3BD14A}">
      <dgm:prSet/>
      <dgm:spPr/>
      <dgm:t>
        <a:bodyPr/>
        <a:lstStyle/>
        <a:p>
          <a:endParaRPr lang="en-US"/>
        </a:p>
      </dgm:t>
    </dgm:pt>
    <dgm:pt modelId="{056FB101-2171-4C95-BD52-A2E5E6489EEA}">
      <dgm:prSet phldrT="[Text]"/>
      <dgm:spPr/>
      <dgm:t>
        <a:bodyPr vert="horz"/>
        <a:lstStyle/>
        <a:p>
          <a:pPr algn="ctr"/>
          <a:r>
            <a:rPr lang="en-US" dirty="0" smtClean="0"/>
            <a:t>Critical Thinking</a:t>
          </a:r>
          <a:endParaRPr lang="en-US" dirty="0"/>
        </a:p>
      </dgm:t>
    </dgm:pt>
    <dgm:pt modelId="{CF899DEC-6AE6-48D5-89CD-7B19973F5FAC}" type="parTrans" cxnId="{8AFDFE4F-8962-403C-8B73-0DC8D2CC8218}">
      <dgm:prSet/>
      <dgm:spPr/>
      <dgm:t>
        <a:bodyPr/>
        <a:lstStyle/>
        <a:p>
          <a:endParaRPr lang="en-US"/>
        </a:p>
      </dgm:t>
    </dgm:pt>
    <dgm:pt modelId="{84EDFC33-54A6-4DCE-99AC-0ADB588DF686}" type="sibTrans" cxnId="{8AFDFE4F-8962-403C-8B73-0DC8D2CC8218}">
      <dgm:prSet/>
      <dgm:spPr/>
      <dgm:t>
        <a:bodyPr/>
        <a:lstStyle/>
        <a:p>
          <a:endParaRPr lang="en-US"/>
        </a:p>
      </dgm:t>
    </dgm:pt>
    <dgm:pt modelId="{B55639D6-5875-4948-BBB7-22788062D9F8}">
      <dgm:prSet phldrT="[Text]"/>
      <dgm:spPr/>
      <dgm:t>
        <a:bodyPr vert="horz"/>
        <a:lstStyle/>
        <a:p>
          <a:pPr algn="ctr"/>
          <a:r>
            <a:rPr lang="en-US" dirty="0" smtClean="0"/>
            <a:t>Civic Engagement</a:t>
          </a:r>
          <a:endParaRPr lang="en-US" dirty="0"/>
        </a:p>
      </dgm:t>
    </dgm:pt>
    <dgm:pt modelId="{F716829B-DFB2-4C96-BC07-904702DF6CBC}" type="parTrans" cxnId="{3CABBE96-F04B-4F2F-9603-21C18885CAD9}">
      <dgm:prSet/>
      <dgm:spPr/>
      <dgm:t>
        <a:bodyPr/>
        <a:lstStyle/>
        <a:p>
          <a:endParaRPr lang="en-US"/>
        </a:p>
      </dgm:t>
    </dgm:pt>
    <dgm:pt modelId="{A2BEB950-2CE4-4167-A7CF-FEBF5B03D60B}" type="sibTrans" cxnId="{3CABBE96-F04B-4F2F-9603-21C18885CAD9}">
      <dgm:prSet/>
      <dgm:spPr/>
      <dgm:t>
        <a:bodyPr/>
        <a:lstStyle/>
        <a:p>
          <a:endParaRPr lang="en-US"/>
        </a:p>
      </dgm:t>
    </dgm:pt>
    <dgm:pt modelId="{FB28F10A-D038-465D-A829-B0DDD74FEE88}">
      <dgm:prSet phldrT="[Text]"/>
      <dgm:spPr/>
      <dgm:t>
        <a:bodyPr vert="horz"/>
        <a:lstStyle/>
        <a:p>
          <a:pPr algn="ctr"/>
          <a:r>
            <a:rPr lang="en-US" dirty="0" smtClean="0"/>
            <a:t>Students in PACE classes show gains (before vs. after project completion) in…</a:t>
          </a:r>
          <a:endParaRPr lang="en-US" dirty="0"/>
        </a:p>
      </dgm:t>
    </dgm:pt>
    <dgm:pt modelId="{867FB80B-5F72-4B3A-9449-1253E37BC63A}" type="sibTrans" cxnId="{13C484DE-EF27-42D4-A8B1-2C200E59FE9C}">
      <dgm:prSet/>
      <dgm:spPr/>
      <dgm:t>
        <a:bodyPr/>
        <a:lstStyle/>
        <a:p>
          <a:endParaRPr lang="en-US"/>
        </a:p>
      </dgm:t>
    </dgm:pt>
    <dgm:pt modelId="{45D14EED-0F14-4E0C-B871-B463C5E4BC72}" type="parTrans" cxnId="{13C484DE-EF27-42D4-A8B1-2C200E59FE9C}">
      <dgm:prSet/>
      <dgm:spPr/>
      <dgm:t>
        <a:bodyPr/>
        <a:lstStyle/>
        <a:p>
          <a:endParaRPr lang="en-US"/>
        </a:p>
      </dgm:t>
    </dgm:pt>
    <dgm:pt modelId="{114E01DF-9FB3-4E33-9A8F-27D31B031E19}" type="pres">
      <dgm:prSet presAssocID="{4564EC8E-E9EE-4FF2-BC4E-1828821017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5B6D0-87D5-4E17-AB34-C87DC67B1DB0}" type="pres">
      <dgm:prSet presAssocID="{FB28F10A-D038-465D-A829-B0DDD74FEE88}" presName="parentLin" presStyleCnt="0"/>
      <dgm:spPr/>
    </dgm:pt>
    <dgm:pt modelId="{E6052982-17C6-4EB8-B35B-30E7F9052374}" type="pres">
      <dgm:prSet presAssocID="{FB28F10A-D038-465D-A829-B0DDD74FEE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289DCA8-7D10-4974-B4D0-FA0D13B9BCD2}" type="pres">
      <dgm:prSet presAssocID="{FB28F10A-D038-465D-A829-B0DDD74FEE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770EB-C3C1-4AF2-945F-4E920DD14090}" type="pres">
      <dgm:prSet presAssocID="{FB28F10A-D038-465D-A829-B0DDD74FEE88}" presName="negativeSpace" presStyleCnt="0"/>
      <dgm:spPr/>
    </dgm:pt>
    <dgm:pt modelId="{B81B4054-76BE-402C-A0D4-48C4CCFE2C71}" type="pres">
      <dgm:prSet presAssocID="{FB28F10A-D038-465D-A829-B0DDD74FEE88}" presName="childText" presStyleLbl="conFgAcc1" presStyleIdx="0" presStyleCnt="5">
        <dgm:presLayoutVars>
          <dgm:bulletEnabled val="1"/>
        </dgm:presLayoutVars>
      </dgm:prSet>
      <dgm:spPr/>
    </dgm:pt>
    <dgm:pt modelId="{57D0F724-FF25-467C-976A-7C6474C7F91D}" type="pres">
      <dgm:prSet presAssocID="{867FB80B-5F72-4B3A-9449-1253E37BC63A}" presName="spaceBetweenRectangles" presStyleCnt="0"/>
      <dgm:spPr/>
    </dgm:pt>
    <dgm:pt modelId="{42F6C107-756F-45B2-9BEA-163515A64092}" type="pres">
      <dgm:prSet presAssocID="{90D68F5C-465A-438E-B2A8-0572B08644DA}" presName="parentLin" presStyleCnt="0"/>
      <dgm:spPr/>
    </dgm:pt>
    <dgm:pt modelId="{68426051-A931-4FEB-947D-EBB82E188959}" type="pres">
      <dgm:prSet presAssocID="{90D68F5C-465A-438E-B2A8-0572B08644D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30E8FE3-AE93-43FE-BCA2-0C442B248B8D}" type="pres">
      <dgm:prSet presAssocID="{90D68F5C-465A-438E-B2A8-0572B08644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0994-EF02-49FC-895E-4A793E5CDEC7}" type="pres">
      <dgm:prSet presAssocID="{90D68F5C-465A-438E-B2A8-0572B08644DA}" presName="negativeSpace" presStyleCnt="0"/>
      <dgm:spPr/>
    </dgm:pt>
    <dgm:pt modelId="{E5D97A1E-904C-4C2F-9C1D-BBA224F2E9A3}" type="pres">
      <dgm:prSet presAssocID="{90D68F5C-465A-438E-B2A8-0572B08644DA}" presName="childText" presStyleLbl="conFgAcc1" presStyleIdx="1" presStyleCnt="5">
        <dgm:presLayoutVars>
          <dgm:bulletEnabled val="1"/>
        </dgm:presLayoutVars>
      </dgm:prSet>
      <dgm:spPr/>
    </dgm:pt>
    <dgm:pt modelId="{97CC5F59-BDC4-44A9-8D95-EFB4CF32A43F}" type="pres">
      <dgm:prSet presAssocID="{2759647E-B18F-4E93-92F8-E374675DA95A}" presName="spaceBetweenRectangles" presStyleCnt="0"/>
      <dgm:spPr/>
    </dgm:pt>
    <dgm:pt modelId="{E74DB0BA-2EE9-42FB-8CE8-29103FC853AC}" type="pres">
      <dgm:prSet presAssocID="{1BBAACDC-23CF-421E-ADE8-2C15A619C55F}" presName="parentLin" presStyleCnt="0"/>
      <dgm:spPr/>
    </dgm:pt>
    <dgm:pt modelId="{9FFAE915-A79B-4945-8091-215E325DC9B1}" type="pres">
      <dgm:prSet presAssocID="{1BBAACDC-23CF-421E-ADE8-2C15A619C55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5141DEB-17C1-4C12-B808-D03D1DDCA7ED}" type="pres">
      <dgm:prSet presAssocID="{1BBAACDC-23CF-421E-ADE8-2C15A619C5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9E632-C471-4DA0-914C-EADC1B84BABB}" type="pres">
      <dgm:prSet presAssocID="{1BBAACDC-23CF-421E-ADE8-2C15A619C55F}" presName="negativeSpace" presStyleCnt="0"/>
      <dgm:spPr/>
    </dgm:pt>
    <dgm:pt modelId="{7160C366-A471-4D0C-A9BE-99E7FCF2B2F1}" type="pres">
      <dgm:prSet presAssocID="{1BBAACDC-23CF-421E-ADE8-2C15A619C55F}" presName="childText" presStyleLbl="conFgAcc1" presStyleIdx="2" presStyleCnt="5">
        <dgm:presLayoutVars>
          <dgm:bulletEnabled val="1"/>
        </dgm:presLayoutVars>
      </dgm:prSet>
      <dgm:spPr/>
    </dgm:pt>
    <dgm:pt modelId="{A7C83A79-88F3-4987-BA13-9247DF3C8C12}" type="pres">
      <dgm:prSet presAssocID="{63ABC1E9-DE44-4C37-86AC-5E49BE87B5B9}" presName="spaceBetweenRectangles" presStyleCnt="0"/>
      <dgm:spPr/>
    </dgm:pt>
    <dgm:pt modelId="{444B34F5-4013-431A-AB7E-D80F551ACE3E}" type="pres">
      <dgm:prSet presAssocID="{056FB101-2171-4C95-BD52-A2E5E6489EEA}" presName="parentLin" presStyleCnt="0"/>
      <dgm:spPr/>
    </dgm:pt>
    <dgm:pt modelId="{7326EF27-B4AF-4331-B590-8AC33A48442C}" type="pres">
      <dgm:prSet presAssocID="{056FB101-2171-4C95-BD52-A2E5E6489EE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81B0166-5FFA-4CF5-B9E0-66C9FA074814}" type="pres">
      <dgm:prSet presAssocID="{056FB101-2171-4C95-BD52-A2E5E6489E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AF534-BEC5-4A08-9C99-3187A409FF25}" type="pres">
      <dgm:prSet presAssocID="{056FB101-2171-4C95-BD52-A2E5E6489EEA}" presName="negativeSpace" presStyleCnt="0"/>
      <dgm:spPr/>
    </dgm:pt>
    <dgm:pt modelId="{0351507C-D888-4A70-ADEC-12A9ADC79424}" type="pres">
      <dgm:prSet presAssocID="{056FB101-2171-4C95-BD52-A2E5E6489EEA}" presName="childText" presStyleLbl="conFgAcc1" presStyleIdx="3" presStyleCnt="5">
        <dgm:presLayoutVars>
          <dgm:bulletEnabled val="1"/>
        </dgm:presLayoutVars>
      </dgm:prSet>
      <dgm:spPr/>
    </dgm:pt>
    <dgm:pt modelId="{20284A59-3329-45E8-ACED-F6E11CA9ADD1}" type="pres">
      <dgm:prSet presAssocID="{84EDFC33-54A6-4DCE-99AC-0ADB588DF686}" presName="spaceBetweenRectangles" presStyleCnt="0"/>
      <dgm:spPr/>
    </dgm:pt>
    <dgm:pt modelId="{39352414-751E-4917-B5D6-8D48809C8771}" type="pres">
      <dgm:prSet presAssocID="{B55639D6-5875-4948-BBB7-22788062D9F8}" presName="parentLin" presStyleCnt="0"/>
      <dgm:spPr/>
    </dgm:pt>
    <dgm:pt modelId="{A2F6B599-DD2E-479E-9244-3E394E7393E3}" type="pres">
      <dgm:prSet presAssocID="{B55639D6-5875-4948-BBB7-22788062D9F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21252BC-5E2B-4E28-8CA7-44ECF0FD92E8}" type="pres">
      <dgm:prSet presAssocID="{B55639D6-5875-4948-BBB7-22788062D9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4122-C1B0-47BA-920F-58FC1FCFF2F9}" type="pres">
      <dgm:prSet presAssocID="{B55639D6-5875-4948-BBB7-22788062D9F8}" presName="negativeSpace" presStyleCnt="0"/>
      <dgm:spPr/>
    </dgm:pt>
    <dgm:pt modelId="{4E5B12F2-2A69-47F6-987D-89026A2FB634}" type="pres">
      <dgm:prSet presAssocID="{B55639D6-5875-4948-BBB7-22788062D9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11FFB3-FC7A-4C1A-B292-4070D30BC7F1}" type="presOf" srcId="{FB28F10A-D038-465D-A829-B0DDD74FEE88}" destId="{A289DCA8-7D10-4974-B4D0-FA0D13B9BCD2}" srcOrd="1" destOrd="0" presId="urn:microsoft.com/office/officeart/2005/8/layout/list1"/>
    <dgm:cxn modelId="{3CABBE96-F04B-4F2F-9603-21C18885CAD9}" srcId="{4564EC8E-E9EE-4FF2-BC4E-18288210177B}" destId="{B55639D6-5875-4948-BBB7-22788062D9F8}" srcOrd="4" destOrd="0" parTransId="{F716829B-DFB2-4C96-BC07-904702DF6CBC}" sibTransId="{A2BEB950-2CE4-4167-A7CF-FEBF5B03D60B}"/>
    <dgm:cxn modelId="{C1E92062-6864-4528-88D9-6AF2A1B45D3C}" type="presOf" srcId="{056FB101-2171-4C95-BD52-A2E5E6489EEA}" destId="{981B0166-5FFA-4CF5-B9E0-66C9FA074814}" srcOrd="1" destOrd="0" presId="urn:microsoft.com/office/officeart/2005/8/layout/list1"/>
    <dgm:cxn modelId="{69EF4AF8-57FE-47C1-8A21-31C4AB407616}" type="presOf" srcId="{FB28F10A-D038-465D-A829-B0DDD74FEE88}" destId="{E6052982-17C6-4EB8-B35B-30E7F9052374}" srcOrd="0" destOrd="0" presId="urn:microsoft.com/office/officeart/2005/8/layout/list1"/>
    <dgm:cxn modelId="{720FD2C0-B07C-401E-90E4-A2DCE2DC8E23}" type="presOf" srcId="{90D68F5C-465A-438E-B2A8-0572B08644DA}" destId="{C30E8FE3-AE93-43FE-BCA2-0C442B248B8D}" srcOrd="1" destOrd="0" presId="urn:microsoft.com/office/officeart/2005/8/layout/list1"/>
    <dgm:cxn modelId="{86E87DBB-D8F6-40DB-AD71-5FE4910E9A6A}" srcId="{4564EC8E-E9EE-4FF2-BC4E-18288210177B}" destId="{90D68F5C-465A-438E-B2A8-0572B08644DA}" srcOrd="1" destOrd="0" parTransId="{8BD0064D-9ECA-48D5-BFB1-161F6CA4B553}" sibTransId="{2759647E-B18F-4E93-92F8-E374675DA95A}"/>
    <dgm:cxn modelId="{C829E1E4-6612-418B-9992-28CADD97BA8B}" type="presOf" srcId="{4564EC8E-E9EE-4FF2-BC4E-18288210177B}" destId="{114E01DF-9FB3-4E33-9A8F-27D31B031E19}" srcOrd="0" destOrd="0" presId="urn:microsoft.com/office/officeart/2005/8/layout/list1"/>
    <dgm:cxn modelId="{13C484DE-EF27-42D4-A8B1-2C200E59FE9C}" srcId="{4564EC8E-E9EE-4FF2-BC4E-18288210177B}" destId="{FB28F10A-D038-465D-A829-B0DDD74FEE88}" srcOrd="0" destOrd="0" parTransId="{45D14EED-0F14-4E0C-B871-B463C5E4BC72}" sibTransId="{867FB80B-5F72-4B3A-9449-1253E37BC63A}"/>
    <dgm:cxn modelId="{DD2A37C0-B837-46C7-BDF0-3E334F4175CB}" type="presOf" srcId="{B55639D6-5875-4948-BBB7-22788062D9F8}" destId="{A2F6B599-DD2E-479E-9244-3E394E7393E3}" srcOrd="0" destOrd="0" presId="urn:microsoft.com/office/officeart/2005/8/layout/list1"/>
    <dgm:cxn modelId="{6B91B8F4-4437-43F8-BF02-1D6F10DB98F5}" type="presOf" srcId="{B55639D6-5875-4948-BBB7-22788062D9F8}" destId="{621252BC-5E2B-4E28-8CA7-44ECF0FD92E8}" srcOrd="1" destOrd="0" presId="urn:microsoft.com/office/officeart/2005/8/layout/list1"/>
    <dgm:cxn modelId="{32DCD7A1-A287-4EDD-90B4-9020ECF55BE3}" type="presOf" srcId="{1BBAACDC-23CF-421E-ADE8-2C15A619C55F}" destId="{45141DEB-17C1-4C12-B808-D03D1DDCA7ED}" srcOrd="1" destOrd="0" presId="urn:microsoft.com/office/officeart/2005/8/layout/list1"/>
    <dgm:cxn modelId="{F11964F3-B365-44F6-A69D-F10A2211EAAF}" type="presOf" srcId="{90D68F5C-465A-438E-B2A8-0572B08644DA}" destId="{68426051-A931-4FEB-947D-EBB82E188959}" srcOrd="0" destOrd="0" presId="urn:microsoft.com/office/officeart/2005/8/layout/list1"/>
    <dgm:cxn modelId="{8AFDFE4F-8962-403C-8B73-0DC8D2CC8218}" srcId="{4564EC8E-E9EE-4FF2-BC4E-18288210177B}" destId="{056FB101-2171-4C95-BD52-A2E5E6489EEA}" srcOrd="3" destOrd="0" parTransId="{CF899DEC-6AE6-48D5-89CD-7B19973F5FAC}" sibTransId="{84EDFC33-54A6-4DCE-99AC-0ADB588DF686}"/>
    <dgm:cxn modelId="{721A8295-1254-43B4-B989-47438A3BD14A}" srcId="{4564EC8E-E9EE-4FF2-BC4E-18288210177B}" destId="{1BBAACDC-23CF-421E-ADE8-2C15A619C55F}" srcOrd="2" destOrd="0" parTransId="{DBA182F9-AACF-44B7-A84B-416054E2BAC6}" sibTransId="{63ABC1E9-DE44-4C37-86AC-5E49BE87B5B9}"/>
    <dgm:cxn modelId="{0BAACCEB-C16F-4DD8-8AB3-64018EBB63BC}" type="presOf" srcId="{056FB101-2171-4C95-BD52-A2E5E6489EEA}" destId="{7326EF27-B4AF-4331-B590-8AC33A48442C}" srcOrd="0" destOrd="0" presId="urn:microsoft.com/office/officeart/2005/8/layout/list1"/>
    <dgm:cxn modelId="{8CD88F7D-BC72-43D3-A7A7-1986F7CA9078}" type="presOf" srcId="{1BBAACDC-23CF-421E-ADE8-2C15A619C55F}" destId="{9FFAE915-A79B-4945-8091-215E325DC9B1}" srcOrd="0" destOrd="0" presId="urn:microsoft.com/office/officeart/2005/8/layout/list1"/>
    <dgm:cxn modelId="{02CBC1F6-145C-45C9-B373-AB56CAEBFD4C}" type="presParOf" srcId="{114E01DF-9FB3-4E33-9A8F-27D31B031E19}" destId="{AFE5B6D0-87D5-4E17-AB34-C87DC67B1DB0}" srcOrd="0" destOrd="0" presId="urn:microsoft.com/office/officeart/2005/8/layout/list1"/>
    <dgm:cxn modelId="{9908A7C2-02A1-43CB-8186-086341D851E9}" type="presParOf" srcId="{AFE5B6D0-87D5-4E17-AB34-C87DC67B1DB0}" destId="{E6052982-17C6-4EB8-B35B-30E7F9052374}" srcOrd="0" destOrd="0" presId="urn:microsoft.com/office/officeart/2005/8/layout/list1"/>
    <dgm:cxn modelId="{7FA07F32-2753-4F42-BA71-B51668960CC4}" type="presParOf" srcId="{AFE5B6D0-87D5-4E17-AB34-C87DC67B1DB0}" destId="{A289DCA8-7D10-4974-B4D0-FA0D13B9BCD2}" srcOrd="1" destOrd="0" presId="urn:microsoft.com/office/officeart/2005/8/layout/list1"/>
    <dgm:cxn modelId="{014BB850-1AC1-4386-8CB6-BFB1D3219F6B}" type="presParOf" srcId="{114E01DF-9FB3-4E33-9A8F-27D31B031E19}" destId="{04A770EB-C3C1-4AF2-945F-4E920DD14090}" srcOrd="1" destOrd="0" presId="urn:microsoft.com/office/officeart/2005/8/layout/list1"/>
    <dgm:cxn modelId="{26DA588D-D992-4FCD-AC06-E329EEE7BEC8}" type="presParOf" srcId="{114E01DF-9FB3-4E33-9A8F-27D31B031E19}" destId="{B81B4054-76BE-402C-A0D4-48C4CCFE2C71}" srcOrd="2" destOrd="0" presId="urn:microsoft.com/office/officeart/2005/8/layout/list1"/>
    <dgm:cxn modelId="{C2E14049-F7DE-4C71-8013-5B66991B777A}" type="presParOf" srcId="{114E01DF-9FB3-4E33-9A8F-27D31B031E19}" destId="{57D0F724-FF25-467C-976A-7C6474C7F91D}" srcOrd="3" destOrd="0" presId="urn:microsoft.com/office/officeart/2005/8/layout/list1"/>
    <dgm:cxn modelId="{2BB83FA8-BD77-4A9B-B67B-623467407CAF}" type="presParOf" srcId="{114E01DF-9FB3-4E33-9A8F-27D31B031E19}" destId="{42F6C107-756F-45B2-9BEA-163515A64092}" srcOrd="4" destOrd="0" presId="urn:microsoft.com/office/officeart/2005/8/layout/list1"/>
    <dgm:cxn modelId="{3E2848A1-C68A-4AD5-A51F-84FE14EC949A}" type="presParOf" srcId="{42F6C107-756F-45B2-9BEA-163515A64092}" destId="{68426051-A931-4FEB-947D-EBB82E188959}" srcOrd="0" destOrd="0" presId="urn:microsoft.com/office/officeart/2005/8/layout/list1"/>
    <dgm:cxn modelId="{EA6D538E-16A8-48CE-81FD-459C6AED32DB}" type="presParOf" srcId="{42F6C107-756F-45B2-9BEA-163515A64092}" destId="{C30E8FE3-AE93-43FE-BCA2-0C442B248B8D}" srcOrd="1" destOrd="0" presId="urn:microsoft.com/office/officeart/2005/8/layout/list1"/>
    <dgm:cxn modelId="{830BDED5-75E2-4158-9392-1E1CADAB2C42}" type="presParOf" srcId="{114E01DF-9FB3-4E33-9A8F-27D31B031E19}" destId="{F1060994-EF02-49FC-895E-4A793E5CDEC7}" srcOrd="5" destOrd="0" presId="urn:microsoft.com/office/officeart/2005/8/layout/list1"/>
    <dgm:cxn modelId="{C9208F02-4134-4C4B-A3BA-10F6B3D1BC0C}" type="presParOf" srcId="{114E01DF-9FB3-4E33-9A8F-27D31B031E19}" destId="{E5D97A1E-904C-4C2F-9C1D-BBA224F2E9A3}" srcOrd="6" destOrd="0" presId="urn:microsoft.com/office/officeart/2005/8/layout/list1"/>
    <dgm:cxn modelId="{683D644F-077F-4AE1-AA61-59A8BC2E3C1D}" type="presParOf" srcId="{114E01DF-9FB3-4E33-9A8F-27D31B031E19}" destId="{97CC5F59-BDC4-44A9-8D95-EFB4CF32A43F}" srcOrd="7" destOrd="0" presId="urn:microsoft.com/office/officeart/2005/8/layout/list1"/>
    <dgm:cxn modelId="{0E93019D-1A22-4DE0-BE69-A3E485433337}" type="presParOf" srcId="{114E01DF-9FB3-4E33-9A8F-27D31B031E19}" destId="{E74DB0BA-2EE9-42FB-8CE8-29103FC853AC}" srcOrd="8" destOrd="0" presId="urn:microsoft.com/office/officeart/2005/8/layout/list1"/>
    <dgm:cxn modelId="{E7E58FCD-3015-4E50-9A37-494C1DED50CA}" type="presParOf" srcId="{E74DB0BA-2EE9-42FB-8CE8-29103FC853AC}" destId="{9FFAE915-A79B-4945-8091-215E325DC9B1}" srcOrd="0" destOrd="0" presId="urn:microsoft.com/office/officeart/2005/8/layout/list1"/>
    <dgm:cxn modelId="{BBC1DFE9-7DDD-4F32-BF31-A1E3BBE7A275}" type="presParOf" srcId="{E74DB0BA-2EE9-42FB-8CE8-29103FC853AC}" destId="{45141DEB-17C1-4C12-B808-D03D1DDCA7ED}" srcOrd="1" destOrd="0" presId="urn:microsoft.com/office/officeart/2005/8/layout/list1"/>
    <dgm:cxn modelId="{9F5D639D-E286-4C55-87BC-3080CDD4D27A}" type="presParOf" srcId="{114E01DF-9FB3-4E33-9A8F-27D31B031E19}" destId="{4BD9E632-C471-4DA0-914C-EADC1B84BABB}" srcOrd="9" destOrd="0" presId="urn:microsoft.com/office/officeart/2005/8/layout/list1"/>
    <dgm:cxn modelId="{FC925F3C-5330-409B-8685-7355307C6587}" type="presParOf" srcId="{114E01DF-9FB3-4E33-9A8F-27D31B031E19}" destId="{7160C366-A471-4D0C-A9BE-99E7FCF2B2F1}" srcOrd="10" destOrd="0" presId="urn:microsoft.com/office/officeart/2005/8/layout/list1"/>
    <dgm:cxn modelId="{D1E05495-AB93-401B-A230-041D3C8AECF6}" type="presParOf" srcId="{114E01DF-9FB3-4E33-9A8F-27D31B031E19}" destId="{A7C83A79-88F3-4987-BA13-9247DF3C8C12}" srcOrd="11" destOrd="0" presId="urn:microsoft.com/office/officeart/2005/8/layout/list1"/>
    <dgm:cxn modelId="{97DBA06D-E232-4F6B-9B31-463555F5EA30}" type="presParOf" srcId="{114E01DF-9FB3-4E33-9A8F-27D31B031E19}" destId="{444B34F5-4013-431A-AB7E-D80F551ACE3E}" srcOrd="12" destOrd="0" presId="urn:microsoft.com/office/officeart/2005/8/layout/list1"/>
    <dgm:cxn modelId="{45DA844D-EE72-4899-82D4-A64FB6CE8A78}" type="presParOf" srcId="{444B34F5-4013-431A-AB7E-D80F551ACE3E}" destId="{7326EF27-B4AF-4331-B590-8AC33A48442C}" srcOrd="0" destOrd="0" presId="urn:microsoft.com/office/officeart/2005/8/layout/list1"/>
    <dgm:cxn modelId="{06179FA1-7149-4858-8AC6-F8F012534218}" type="presParOf" srcId="{444B34F5-4013-431A-AB7E-D80F551ACE3E}" destId="{981B0166-5FFA-4CF5-B9E0-66C9FA074814}" srcOrd="1" destOrd="0" presId="urn:microsoft.com/office/officeart/2005/8/layout/list1"/>
    <dgm:cxn modelId="{169B93DB-439C-434D-83DD-D4B58471BE1E}" type="presParOf" srcId="{114E01DF-9FB3-4E33-9A8F-27D31B031E19}" destId="{545AF534-BEC5-4A08-9C99-3187A409FF25}" srcOrd="13" destOrd="0" presId="urn:microsoft.com/office/officeart/2005/8/layout/list1"/>
    <dgm:cxn modelId="{002D16AF-4E43-4799-A906-923B2AB46C15}" type="presParOf" srcId="{114E01DF-9FB3-4E33-9A8F-27D31B031E19}" destId="{0351507C-D888-4A70-ADEC-12A9ADC79424}" srcOrd="14" destOrd="0" presId="urn:microsoft.com/office/officeart/2005/8/layout/list1"/>
    <dgm:cxn modelId="{A80E7411-678E-4FD9-A531-85C7FA3A9510}" type="presParOf" srcId="{114E01DF-9FB3-4E33-9A8F-27D31B031E19}" destId="{20284A59-3329-45E8-ACED-F6E11CA9ADD1}" srcOrd="15" destOrd="0" presId="urn:microsoft.com/office/officeart/2005/8/layout/list1"/>
    <dgm:cxn modelId="{84AFF072-09AC-4FC5-BE47-9BFD51E54C87}" type="presParOf" srcId="{114E01DF-9FB3-4E33-9A8F-27D31B031E19}" destId="{39352414-751E-4917-B5D6-8D48809C8771}" srcOrd="16" destOrd="0" presId="urn:microsoft.com/office/officeart/2005/8/layout/list1"/>
    <dgm:cxn modelId="{2401CC18-862D-494B-A161-7DA5712014B6}" type="presParOf" srcId="{39352414-751E-4917-B5D6-8D48809C8771}" destId="{A2F6B599-DD2E-479E-9244-3E394E7393E3}" srcOrd="0" destOrd="0" presId="urn:microsoft.com/office/officeart/2005/8/layout/list1"/>
    <dgm:cxn modelId="{BA38274B-8281-4104-807C-7EA61F671F08}" type="presParOf" srcId="{39352414-751E-4917-B5D6-8D48809C8771}" destId="{621252BC-5E2B-4E28-8CA7-44ECF0FD92E8}" srcOrd="1" destOrd="0" presId="urn:microsoft.com/office/officeart/2005/8/layout/list1"/>
    <dgm:cxn modelId="{4512DA08-5672-48EE-BB82-8A588B27694E}" type="presParOf" srcId="{114E01DF-9FB3-4E33-9A8F-27D31B031E19}" destId="{15D94122-C1B0-47BA-920F-58FC1FCFF2F9}" srcOrd="17" destOrd="0" presId="urn:microsoft.com/office/officeart/2005/8/layout/list1"/>
    <dgm:cxn modelId="{CD92B8A0-6127-41D2-80F8-0BFA828C6946}" type="presParOf" srcId="{114E01DF-9FB3-4E33-9A8F-27D31B031E19}" destId="{4E5B12F2-2A69-47F6-987D-89026A2FB63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9045B3-0718-4AAC-9614-1838EDBD62FE}" type="doc">
      <dgm:prSet loTypeId="urn:microsoft.com/office/officeart/2005/8/layout/arrow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1C1722-3839-4E48-BC1E-C31E6CAB215D}">
      <dgm:prSet phldrT="[Text]"/>
      <dgm:spPr/>
      <dgm:t>
        <a:bodyPr/>
        <a:lstStyle/>
        <a:p>
          <a:r>
            <a:rPr lang="en-US" dirty="0" smtClean="0"/>
            <a:t>Student course completions in PACE</a:t>
          </a:r>
          <a:endParaRPr lang="en-US" dirty="0"/>
        </a:p>
      </dgm:t>
    </dgm:pt>
    <dgm:pt modelId="{8A8641F3-3160-4661-B07F-DCC85311116B}" type="parTrans" cxnId="{7670E0A5-77B0-40E1-AC39-93E3B973B3EB}">
      <dgm:prSet/>
      <dgm:spPr/>
      <dgm:t>
        <a:bodyPr/>
        <a:lstStyle/>
        <a:p>
          <a:endParaRPr lang="en-US"/>
        </a:p>
      </dgm:t>
    </dgm:pt>
    <dgm:pt modelId="{4785CB0A-99CC-4612-AADE-836548B004A7}" type="sibTrans" cxnId="{7670E0A5-77B0-40E1-AC39-93E3B973B3EB}">
      <dgm:prSet/>
      <dgm:spPr/>
      <dgm:t>
        <a:bodyPr/>
        <a:lstStyle/>
        <a:p>
          <a:endParaRPr lang="en-US"/>
        </a:p>
      </dgm:t>
    </dgm:pt>
    <dgm:pt modelId="{5CD01089-798D-41C5-8F68-ADA73D92F2FE}">
      <dgm:prSet phldrT="[Text]"/>
      <dgm:spPr/>
      <dgm:t>
        <a:bodyPr/>
        <a:lstStyle/>
        <a:p>
          <a:r>
            <a:rPr lang="en-US" dirty="0" smtClean="0"/>
            <a:t>Rates of Ds, Fs, </a:t>
          </a:r>
          <a:r>
            <a:rPr lang="en-US" dirty="0" err="1" smtClean="0"/>
            <a:t>Ws</a:t>
          </a:r>
          <a:r>
            <a:rPr lang="en-US" dirty="0" smtClean="0"/>
            <a:t>, and WFs in PACE courses</a:t>
          </a:r>
          <a:endParaRPr lang="en-US" dirty="0"/>
        </a:p>
      </dgm:t>
    </dgm:pt>
    <dgm:pt modelId="{7748F188-228B-4FA3-B529-0C0063CBBA3E}" type="parTrans" cxnId="{2BE904B8-F86A-4624-BF80-98C2189DE10E}">
      <dgm:prSet/>
      <dgm:spPr/>
      <dgm:t>
        <a:bodyPr/>
        <a:lstStyle/>
        <a:p>
          <a:endParaRPr lang="en-US"/>
        </a:p>
      </dgm:t>
    </dgm:pt>
    <dgm:pt modelId="{58211B02-EC8F-478E-AA91-55326B7EC016}" type="sibTrans" cxnId="{2BE904B8-F86A-4624-BF80-98C2189DE10E}">
      <dgm:prSet/>
      <dgm:spPr/>
      <dgm:t>
        <a:bodyPr/>
        <a:lstStyle/>
        <a:p>
          <a:endParaRPr lang="en-US"/>
        </a:p>
      </dgm:t>
    </dgm:pt>
    <dgm:pt modelId="{99B58B71-401A-4F10-AA53-0632AE9F3903}" type="pres">
      <dgm:prSet presAssocID="{1C9045B3-0718-4AAC-9614-1838EDBD62F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397D5-08F6-40B5-B3BA-402C61D3C07D}" type="pres">
      <dgm:prSet presAssocID="{0A1C1722-3839-4E48-BC1E-C31E6CAB215D}" presName="upArrow" presStyleLbl="node1" presStyleIdx="0" presStyleCnt="2" custLinFactNeighborX="-655"/>
      <dgm:spPr/>
    </dgm:pt>
    <dgm:pt modelId="{86580426-144E-4FBF-906E-85E94108ED26}" type="pres">
      <dgm:prSet presAssocID="{0A1C1722-3839-4E48-BC1E-C31E6CAB215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BCDA9-0A66-4529-94BA-F62FCBBF87C9}" type="pres">
      <dgm:prSet presAssocID="{5CD01089-798D-41C5-8F68-ADA73D92F2FE}" presName="downArrow" presStyleLbl="node1" presStyleIdx="1" presStyleCnt="2"/>
      <dgm:spPr/>
    </dgm:pt>
    <dgm:pt modelId="{EA7F618C-D38F-473F-B657-F0E8D8B3C3ED}" type="pres">
      <dgm:prSet presAssocID="{5CD01089-798D-41C5-8F68-ADA73D92F2F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78007-EDDB-4759-A456-174059DA8A74}" type="presOf" srcId="{0A1C1722-3839-4E48-BC1E-C31E6CAB215D}" destId="{86580426-144E-4FBF-906E-85E94108ED26}" srcOrd="0" destOrd="0" presId="urn:microsoft.com/office/officeart/2005/8/layout/arrow4"/>
    <dgm:cxn modelId="{2BE904B8-F86A-4624-BF80-98C2189DE10E}" srcId="{1C9045B3-0718-4AAC-9614-1838EDBD62FE}" destId="{5CD01089-798D-41C5-8F68-ADA73D92F2FE}" srcOrd="1" destOrd="0" parTransId="{7748F188-228B-4FA3-B529-0C0063CBBA3E}" sibTransId="{58211B02-EC8F-478E-AA91-55326B7EC016}"/>
    <dgm:cxn modelId="{3BD0C4F1-7EC2-4F94-A92D-9A0FF91B5703}" type="presOf" srcId="{5CD01089-798D-41C5-8F68-ADA73D92F2FE}" destId="{EA7F618C-D38F-473F-B657-F0E8D8B3C3ED}" srcOrd="0" destOrd="0" presId="urn:microsoft.com/office/officeart/2005/8/layout/arrow4"/>
    <dgm:cxn modelId="{7670E0A5-77B0-40E1-AC39-93E3B973B3EB}" srcId="{1C9045B3-0718-4AAC-9614-1838EDBD62FE}" destId="{0A1C1722-3839-4E48-BC1E-C31E6CAB215D}" srcOrd="0" destOrd="0" parTransId="{8A8641F3-3160-4661-B07F-DCC85311116B}" sibTransId="{4785CB0A-99CC-4612-AADE-836548B004A7}"/>
    <dgm:cxn modelId="{25850BCC-2963-495A-9937-9000D86C9CD9}" type="presOf" srcId="{1C9045B3-0718-4AAC-9614-1838EDBD62FE}" destId="{99B58B71-401A-4F10-AA53-0632AE9F3903}" srcOrd="0" destOrd="0" presId="urn:microsoft.com/office/officeart/2005/8/layout/arrow4"/>
    <dgm:cxn modelId="{AEE465A8-1367-47B4-813B-00E5E3A67EDE}" type="presParOf" srcId="{99B58B71-401A-4F10-AA53-0632AE9F3903}" destId="{9C4397D5-08F6-40B5-B3BA-402C61D3C07D}" srcOrd="0" destOrd="0" presId="urn:microsoft.com/office/officeart/2005/8/layout/arrow4"/>
    <dgm:cxn modelId="{13EB5363-0B0A-4BDF-BB14-C39D0643023C}" type="presParOf" srcId="{99B58B71-401A-4F10-AA53-0632AE9F3903}" destId="{86580426-144E-4FBF-906E-85E94108ED26}" srcOrd="1" destOrd="0" presId="urn:microsoft.com/office/officeart/2005/8/layout/arrow4"/>
    <dgm:cxn modelId="{9EB18E8F-F6C2-483F-81F9-AA115E91E9E2}" type="presParOf" srcId="{99B58B71-401A-4F10-AA53-0632AE9F3903}" destId="{F84BCDA9-0A66-4529-94BA-F62FCBBF87C9}" srcOrd="2" destOrd="0" presId="urn:microsoft.com/office/officeart/2005/8/layout/arrow4"/>
    <dgm:cxn modelId="{BC462A4F-4719-4F33-A781-9D1E353AD8F1}" type="presParOf" srcId="{99B58B71-401A-4F10-AA53-0632AE9F3903}" destId="{EA7F618C-D38F-473F-B657-F0E8D8B3C3E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56BD-3B8B-4605-9323-E23913086B26}">
      <dsp:nvSpPr>
        <dsp:cNvPr id="0" name=""/>
        <dsp:cNvSpPr/>
      </dsp:nvSpPr>
      <dsp:spPr>
        <a:xfrm>
          <a:off x="996196" y="1760"/>
          <a:ext cx="2487848" cy="1492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Biology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Program Development, Volunteerism, Education</a:t>
          </a:r>
          <a:endParaRPr lang="en-US" sz="1500" kern="1200" dirty="0"/>
        </a:p>
      </dsp:txBody>
      <dsp:txXfrm>
        <a:off x="996196" y="1760"/>
        <a:ext cx="2487848" cy="1492709"/>
      </dsp:txXfrm>
    </dsp:sp>
    <dsp:sp modelId="{A1C0EFA7-3AE7-4545-A60D-E6E1C705C732}">
      <dsp:nvSpPr>
        <dsp:cNvPr id="0" name=""/>
        <dsp:cNvSpPr/>
      </dsp:nvSpPr>
      <dsp:spPr>
        <a:xfrm>
          <a:off x="3732830" y="1760"/>
          <a:ext cx="2487848" cy="1492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and Media Studies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Public relations, Marketing, Social media, Video production</a:t>
          </a:r>
          <a:endParaRPr lang="en-US" sz="1500" kern="1200" dirty="0"/>
        </a:p>
      </dsp:txBody>
      <dsp:txXfrm>
        <a:off x="3732830" y="1760"/>
        <a:ext cx="2487848" cy="1492709"/>
      </dsp:txXfrm>
    </dsp:sp>
    <dsp:sp modelId="{3BD4293C-A6E1-4D60-A3F3-8F8CE47C3533}">
      <dsp:nvSpPr>
        <dsp:cNvPr id="0" name=""/>
        <dsp:cNvSpPr/>
      </dsp:nvSpPr>
      <dsp:spPr>
        <a:xfrm>
          <a:off x="996196" y="1743254"/>
          <a:ext cx="2487848" cy="1492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English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Documentation, Website design, Program development, Social media, Public relations</a:t>
          </a:r>
          <a:endParaRPr lang="en-US" sz="1500" kern="1200" dirty="0"/>
        </a:p>
      </dsp:txBody>
      <dsp:txXfrm>
        <a:off x="996196" y="1743254"/>
        <a:ext cx="2487848" cy="1492709"/>
      </dsp:txXfrm>
    </dsp:sp>
    <dsp:sp modelId="{D09518D2-A7CB-496B-ADBE-39FC8234A4B7}">
      <dsp:nvSpPr>
        <dsp:cNvPr id="0" name=""/>
        <dsp:cNvSpPr/>
      </dsp:nvSpPr>
      <dsp:spPr>
        <a:xfrm>
          <a:off x="3732830" y="1743254"/>
          <a:ext cx="2487848" cy="1492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Psychology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Program development, Program evaluation, Website design</a:t>
          </a:r>
          <a:endParaRPr lang="en-US" sz="1500" kern="1200" dirty="0"/>
        </a:p>
      </dsp:txBody>
      <dsp:txXfrm>
        <a:off x="3732830" y="1743254"/>
        <a:ext cx="2487848" cy="1492709"/>
      </dsp:txXfrm>
    </dsp:sp>
    <dsp:sp modelId="{55C30659-8F84-4EC8-BFC8-7882A8A33409}">
      <dsp:nvSpPr>
        <dsp:cNvPr id="0" name=""/>
        <dsp:cNvSpPr/>
      </dsp:nvSpPr>
      <dsp:spPr>
        <a:xfrm>
          <a:off x="2364513" y="3484749"/>
          <a:ext cx="2487848" cy="14927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Social Sciences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Policy development, Program development, Tutoring, Volunteerism</a:t>
          </a:r>
          <a:endParaRPr lang="en-US" sz="1500" kern="1200" dirty="0"/>
        </a:p>
      </dsp:txBody>
      <dsp:txXfrm>
        <a:off x="2364513" y="3484749"/>
        <a:ext cx="2487848" cy="1492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1467A-0BBC-4920-B8E1-D924FF0F62CC}">
      <dsp:nvSpPr>
        <dsp:cNvPr id="0" name=""/>
        <dsp:cNvSpPr/>
      </dsp:nvSpPr>
      <dsp:spPr>
        <a:xfrm>
          <a:off x="2588274" y="784899"/>
          <a:ext cx="508803" cy="178888"/>
        </a:xfrm>
        <a:custGeom>
          <a:avLst/>
          <a:gdLst/>
          <a:ahLst/>
          <a:cxnLst/>
          <a:rect l="0" t="0" r="0" b="0"/>
          <a:pathLst>
            <a:path>
              <a:moveTo>
                <a:pt x="0" y="178888"/>
              </a:moveTo>
              <a:lnTo>
                <a:pt x="271501" y="178888"/>
              </a:lnTo>
              <a:lnTo>
                <a:pt x="271501" y="0"/>
              </a:lnTo>
              <a:lnTo>
                <a:pt x="508803" y="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28469" y="872291"/>
        <a:ext cx="28414" cy="4104"/>
      </dsp:txXfrm>
    </dsp:sp>
    <dsp:sp modelId="{2A2E0FBE-91F8-46B2-862D-833CB27D4DD3}">
      <dsp:nvSpPr>
        <dsp:cNvPr id="0" name=""/>
        <dsp:cNvSpPr/>
      </dsp:nvSpPr>
      <dsp:spPr>
        <a:xfrm>
          <a:off x="0" y="184738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Fall 2014: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First Year Seminar</a:t>
          </a:r>
          <a:endParaRPr lang="en-US" sz="1200" kern="1200" dirty="0"/>
        </a:p>
      </dsp:txBody>
      <dsp:txXfrm>
        <a:off x="0" y="184738"/>
        <a:ext cx="2590074" cy="1558098"/>
      </dsp:txXfrm>
    </dsp:sp>
    <dsp:sp modelId="{54D597E5-62C5-4E58-966C-C0416A828F16}">
      <dsp:nvSpPr>
        <dsp:cNvPr id="0" name=""/>
        <dsp:cNvSpPr/>
      </dsp:nvSpPr>
      <dsp:spPr>
        <a:xfrm>
          <a:off x="5717753" y="739179"/>
          <a:ext cx="379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433" y="4572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97219" y="782847"/>
        <a:ext cx="20501" cy="4104"/>
      </dsp:txXfrm>
    </dsp:sp>
    <dsp:sp modelId="{716214F9-941C-429E-8224-4FB5381915E3}">
      <dsp:nvSpPr>
        <dsp:cNvPr id="0" name=""/>
        <dsp:cNvSpPr/>
      </dsp:nvSpPr>
      <dsp:spPr>
        <a:xfrm>
          <a:off x="3129478" y="5850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Spring 2015: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Curriculum (Critical Thinking, English Composition, Mathematics, Philosophy, Political Science, Psychology)</a:t>
          </a:r>
          <a:endParaRPr lang="en-US" sz="1200" kern="1200" dirty="0"/>
        </a:p>
      </dsp:txBody>
      <dsp:txXfrm>
        <a:off x="3129478" y="5850"/>
        <a:ext cx="2590074" cy="1558098"/>
      </dsp:txXfrm>
    </dsp:sp>
    <dsp:sp modelId="{47EDC03C-7D81-4C22-A970-743E1355D812}">
      <dsp:nvSpPr>
        <dsp:cNvPr id="0" name=""/>
        <dsp:cNvSpPr/>
      </dsp:nvSpPr>
      <dsp:spPr>
        <a:xfrm>
          <a:off x="1424407" y="1562149"/>
          <a:ext cx="6000216" cy="379433"/>
        </a:xfrm>
        <a:custGeom>
          <a:avLst/>
          <a:gdLst/>
          <a:ahLst/>
          <a:cxnLst/>
          <a:rect l="0" t="0" r="0" b="0"/>
          <a:pathLst>
            <a:path>
              <a:moveTo>
                <a:pt x="6000216" y="0"/>
              </a:moveTo>
              <a:lnTo>
                <a:pt x="6000216" y="206816"/>
              </a:lnTo>
              <a:lnTo>
                <a:pt x="0" y="206816"/>
              </a:lnTo>
              <a:lnTo>
                <a:pt x="0" y="379433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274160" y="1749813"/>
        <a:ext cx="300710" cy="4104"/>
      </dsp:txXfrm>
    </dsp:sp>
    <dsp:sp modelId="{4F8D3AC1-D02F-495F-AFC8-CD19B90A4079}">
      <dsp:nvSpPr>
        <dsp:cNvPr id="0" name=""/>
        <dsp:cNvSpPr/>
      </dsp:nvSpPr>
      <dsp:spPr>
        <a:xfrm>
          <a:off x="6129586" y="5850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Fall 2015: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Curriculum plus Upper Division courses (Biology, Communications, English, Education, Music, Political Science, Psychology, Theater)</a:t>
          </a:r>
          <a:endParaRPr lang="en-US" sz="1200" kern="1200" dirty="0"/>
        </a:p>
      </dsp:txBody>
      <dsp:txXfrm>
        <a:off x="6129586" y="5850"/>
        <a:ext cx="2590074" cy="1558098"/>
      </dsp:txXfrm>
    </dsp:sp>
    <dsp:sp modelId="{CD115432-EBD5-449D-9445-3CAF27678DA9}">
      <dsp:nvSpPr>
        <dsp:cNvPr id="0" name=""/>
        <dsp:cNvSpPr/>
      </dsp:nvSpPr>
      <dsp:spPr>
        <a:xfrm>
          <a:off x="2717645" y="2707311"/>
          <a:ext cx="379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433" y="4572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97110" y="2750979"/>
        <a:ext cx="20501" cy="4104"/>
      </dsp:txXfrm>
    </dsp:sp>
    <dsp:sp modelId="{AE9FB55A-3E37-4AF5-A008-DF710230C108}">
      <dsp:nvSpPr>
        <dsp:cNvPr id="0" name=""/>
        <dsp:cNvSpPr/>
      </dsp:nvSpPr>
      <dsp:spPr>
        <a:xfrm>
          <a:off x="129370" y="1973982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Spring 2016: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Core curriculum plus Upper Division courses (Biology, Communications, Critical Thinking, English, Education, Healthcare Management, Legal Studies, Music, Nursing, Political Science, Psychology)</a:t>
          </a:r>
          <a:endParaRPr lang="en-US" sz="1200" kern="1200" dirty="0"/>
        </a:p>
      </dsp:txBody>
      <dsp:txXfrm>
        <a:off x="129370" y="1973982"/>
        <a:ext cx="2590074" cy="1558098"/>
      </dsp:txXfrm>
    </dsp:sp>
    <dsp:sp modelId="{14F7C3DD-FD2E-4DCC-978A-BC209CC71252}">
      <dsp:nvSpPr>
        <dsp:cNvPr id="0" name=""/>
        <dsp:cNvSpPr/>
      </dsp:nvSpPr>
      <dsp:spPr>
        <a:xfrm>
          <a:off x="5717753" y="2707311"/>
          <a:ext cx="379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433" y="4572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97219" y="2750979"/>
        <a:ext cx="20501" cy="4104"/>
      </dsp:txXfrm>
    </dsp:sp>
    <dsp:sp modelId="{326F25F3-D45F-4E27-B2E0-DD35117064FB}">
      <dsp:nvSpPr>
        <dsp:cNvPr id="0" name=""/>
        <dsp:cNvSpPr/>
      </dsp:nvSpPr>
      <dsp:spPr>
        <a:xfrm>
          <a:off x="3129478" y="1973982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Fall 2016: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Core curriculum plus Upper Division courses (Biology, Communications, Economics, English, Education, Healthcare Management, Music, Nursing, Political Science, Psychology,  Social Sciences, Spanish)</a:t>
          </a:r>
          <a:endParaRPr lang="en-US" sz="1200" kern="1200" dirty="0"/>
        </a:p>
      </dsp:txBody>
      <dsp:txXfrm>
        <a:off x="3129478" y="1973982"/>
        <a:ext cx="2590074" cy="1558098"/>
      </dsp:txXfrm>
    </dsp:sp>
    <dsp:sp modelId="{0C020DD0-8B7F-4EA3-8F5F-5522FC576C9C}">
      <dsp:nvSpPr>
        <dsp:cNvPr id="0" name=""/>
        <dsp:cNvSpPr/>
      </dsp:nvSpPr>
      <dsp:spPr>
        <a:xfrm>
          <a:off x="1424407" y="3530281"/>
          <a:ext cx="6000216" cy="379433"/>
        </a:xfrm>
        <a:custGeom>
          <a:avLst/>
          <a:gdLst/>
          <a:ahLst/>
          <a:cxnLst/>
          <a:rect l="0" t="0" r="0" b="0"/>
          <a:pathLst>
            <a:path>
              <a:moveTo>
                <a:pt x="6000216" y="0"/>
              </a:moveTo>
              <a:lnTo>
                <a:pt x="6000216" y="206816"/>
              </a:lnTo>
              <a:lnTo>
                <a:pt x="0" y="206816"/>
              </a:lnTo>
              <a:lnTo>
                <a:pt x="0" y="379433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274160" y="3717946"/>
        <a:ext cx="300710" cy="4104"/>
      </dsp:txXfrm>
    </dsp:sp>
    <dsp:sp modelId="{194DCB17-8A08-4C84-A6BE-F1315F7F0CCC}">
      <dsp:nvSpPr>
        <dsp:cNvPr id="0" name=""/>
        <dsp:cNvSpPr/>
      </dsp:nvSpPr>
      <dsp:spPr>
        <a:xfrm>
          <a:off x="6129586" y="1973982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Spring 2017: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Core curriculum plus Upper Division courses (Communications, Computer Science, English, Legal Studies, Political Science, Psychology)</a:t>
          </a:r>
          <a:endParaRPr lang="en-US" sz="1200" kern="1200" dirty="0"/>
        </a:p>
      </dsp:txBody>
      <dsp:txXfrm>
        <a:off x="6129586" y="1973982"/>
        <a:ext cx="2590074" cy="1558098"/>
      </dsp:txXfrm>
    </dsp:sp>
    <dsp:sp modelId="{DB72298D-5E0D-44E4-9220-F228D73B7430}">
      <dsp:nvSpPr>
        <dsp:cNvPr id="0" name=""/>
        <dsp:cNvSpPr/>
      </dsp:nvSpPr>
      <dsp:spPr>
        <a:xfrm>
          <a:off x="2717645" y="4675444"/>
          <a:ext cx="379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433" y="4572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97110" y="4719112"/>
        <a:ext cx="20501" cy="4104"/>
      </dsp:txXfrm>
    </dsp:sp>
    <dsp:sp modelId="{54150F76-173A-416A-A9F2-FEA4F730C5E7}">
      <dsp:nvSpPr>
        <dsp:cNvPr id="0" name=""/>
        <dsp:cNvSpPr/>
      </dsp:nvSpPr>
      <dsp:spPr>
        <a:xfrm>
          <a:off x="129370" y="3942114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Fall 2017: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Curriculum plus Upper Division courses (Biology, Communications, Computer Science, English, Social Sciences)</a:t>
          </a:r>
          <a:endParaRPr lang="en-US" sz="1200" kern="1200" dirty="0"/>
        </a:p>
      </dsp:txBody>
      <dsp:txXfrm>
        <a:off x="129370" y="3942114"/>
        <a:ext cx="2590074" cy="1558098"/>
      </dsp:txXfrm>
    </dsp:sp>
    <dsp:sp modelId="{69541710-A260-48D9-9147-DD65FD23A12B}">
      <dsp:nvSpPr>
        <dsp:cNvPr id="0" name=""/>
        <dsp:cNvSpPr/>
      </dsp:nvSpPr>
      <dsp:spPr>
        <a:xfrm>
          <a:off x="5717753" y="4675444"/>
          <a:ext cx="379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433" y="45720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97219" y="4719112"/>
        <a:ext cx="20501" cy="4104"/>
      </dsp:txXfrm>
    </dsp:sp>
    <dsp:sp modelId="{EE4E9DAC-3399-45B4-8CD8-301B7E0B8CA7}">
      <dsp:nvSpPr>
        <dsp:cNvPr id="0" name=""/>
        <dsp:cNvSpPr/>
      </dsp:nvSpPr>
      <dsp:spPr>
        <a:xfrm>
          <a:off x="3129478" y="3942114"/>
          <a:ext cx="2590074" cy="15580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Spring 2018: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Curriculum plus Upper Division courses (Biology, Communications, Computer Science, English, Legal Studies, Psychology)</a:t>
          </a:r>
          <a:endParaRPr lang="en-US" sz="1200" kern="1200" dirty="0"/>
        </a:p>
      </dsp:txBody>
      <dsp:txXfrm>
        <a:off x="3129478" y="3942114"/>
        <a:ext cx="2590074" cy="1558098"/>
      </dsp:txXfrm>
    </dsp:sp>
    <dsp:sp modelId="{EAAB4B14-51E5-44A3-95F9-5F906294C25A}">
      <dsp:nvSpPr>
        <dsp:cNvPr id="0" name=""/>
        <dsp:cNvSpPr/>
      </dsp:nvSpPr>
      <dsp:spPr>
        <a:xfrm>
          <a:off x="6129586" y="4042908"/>
          <a:ext cx="1782754" cy="13565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Bodoni MT Black" panose="02070A03080606020203" pitchFamily="18" charset="0"/>
            </a:rPr>
            <a:t>?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129586" y="4042908"/>
        <a:ext cx="1782754" cy="1356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A9E9F-7AC3-4151-99BA-9059042252C4}">
      <dsp:nvSpPr>
        <dsp:cNvPr id="0" name=""/>
        <dsp:cNvSpPr/>
      </dsp:nvSpPr>
      <dsp:spPr>
        <a:xfrm>
          <a:off x="1174832" y="0"/>
          <a:ext cx="5540477" cy="5540477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FC39A-9E30-4326-85C3-07DC84DC1370}">
      <dsp:nvSpPr>
        <dsp:cNvPr id="0" name=""/>
        <dsp:cNvSpPr/>
      </dsp:nvSpPr>
      <dsp:spPr>
        <a:xfrm>
          <a:off x="3945070" y="556102"/>
          <a:ext cx="3601310" cy="74233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Perception that there are</a:t>
          </a:r>
          <a:r>
            <a:rPr lang="en-US" sz="1800" b="1" kern="1200" dirty="0" smtClean="0"/>
            <a:t> actions</a:t>
          </a:r>
          <a:r>
            <a:rPr lang="en-US" sz="1800" kern="1200" dirty="0" smtClean="0"/>
            <a:t> which could relieve a community need.</a:t>
          </a:r>
          <a:endParaRPr lang="en-US" sz="1300" kern="1200" dirty="0"/>
        </a:p>
      </dsp:txBody>
      <dsp:txXfrm>
        <a:off x="3981308" y="592340"/>
        <a:ext cx="3528834" cy="669861"/>
      </dsp:txXfrm>
    </dsp:sp>
    <dsp:sp modelId="{634F6410-6A3A-483A-9583-D8248C994314}">
      <dsp:nvSpPr>
        <dsp:cNvPr id="0" name=""/>
        <dsp:cNvSpPr/>
      </dsp:nvSpPr>
      <dsp:spPr>
        <a:xfrm>
          <a:off x="3945070" y="1391231"/>
          <a:ext cx="3601310" cy="74233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Recognition of their own </a:t>
          </a:r>
          <a:r>
            <a:rPr lang="en-US" sz="1800" b="1" kern="1200" dirty="0" smtClean="0"/>
            <a:t>ability</a:t>
          </a:r>
          <a:r>
            <a:rPr lang="en-US" sz="1800" kern="1200" dirty="0" smtClean="0"/>
            <a:t>, to do something to provide help</a:t>
          </a:r>
          <a:endParaRPr lang="en-US" sz="1300" kern="1200" dirty="0"/>
        </a:p>
      </dsp:txBody>
      <dsp:txXfrm>
        <a:off x="3981308" y="1427469"/>
        <a:ext cx="3528834" cy="669861"/>
      </dsp:txXfrm>
    </dsp:sp>
    <dsp:sp modelId="{D805E377-D312-4469-A3EF-ABB5B8CFCE67}">
      <dsp:nvSpPr>
        <dsp:cNvPr id="0" name=""/>
        <dsp:cNvSpPr/>
      </dsp:nvSpPr>
      <dsp:spPr>
        <a:xfrm>
          <a:off x="3945070" y="2226361"/>
          <a:ext cx="3601310" cy="74233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Awareness of the reality and the </a:t>
          </a:r>
          <a:r>
            <a:rPr lang="en-US" sz="1800" b="1" kern="1200" dirty="0" smtClean="0"/>
            <a:t>seriousness</a:t>
          </a:r>
          <a:r>
            <a:rPr lang="en-US" sz="1800" kern="1200" dirty="0" smtClean="0"/>
            <a:t> of the need </a:t>
          </a:r>
          <a:endParaRPr lang="en-US" sz="1300" kern="1200" dirty="0"/>
        </a:p>
      </dsp:txBody>
      <dsp:txXfrm>
        <a:off x="3981308" y="2262599"/>
        <a:ext cx="3528834" cy="669861"/>
      </dsp:txXfrm>
    </dsp:sp>
    <dsp:sp modelId="{CEC8A994-D596-4726-85B9-BC6036520458}">
      <dsp:nvSpPr>
        <dsp:cNvPr id="0" name=""/>
        <dsp:cNvSpPr/>
      </dsp:nvSpPr>
      <dsp:spPr>
        <a:xfrm>
          <a:off x="3945070" y="3061490"/>
          <a:ext cx="3601310" cy="99496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50" kern="1200" dirty="0" smtClean="0"/>
            <a:t>Feeling a sense of responsibility to become involved, based on a sense of </a:t>
          </a:r>
          <a:r>
            <a:rPr lang="en-US" sz="1750" b="1" kern="1200" dirty="0" smtClean="0"/>
            <a:t>connectedness </a:t>
          </a:r>
          <a:r>
            <a:rPr lang="en-US" sz="1750" kern="1200" dirty="0" smtClean="0"/>
            <a:t>with the community</a:t>
          </a:r>
          <a:endParaRPr lang="en-US" sz="1750" kern="1200" dirty="0"/>
        </a:p>
      </dsp:txBody>
      <dsp:txXfrm>
        <a:off x="3993640" y="3110060"/>
        <a:ext cx="3504170" cy="897822"/>
      </dsp:txXfrm>
    </dsp:sp>
    <dsp:sp modelId="{129C0DEC-0B81-4008-8C83-10B0CB4AD2D2}">
      <dsp:nvSpPr>
        <dsp:cNvPr id="0" name=""/>
        <dsp:cNvSpPr/>
      </dsp:nvSpPr>
      <dsp:spPr>
        <a:xfrm>
          <a:off x="3945070" y="4149245"/>
          <a:ext cx="3601310" cy="74233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Assessing the </a:t>
          </a:r>
          <a:r>
            <a:rPr lang="en-US" sz="1800" b="1" kern="1200" dirty="0" smtClean="0"/>
            <a:t>costs</a:t>
          </a:r>
          <a:r>
            <a:rPr lang="en-US" sz="1800" kern="1200" dirty="0" smtClean="0"/>
            <a:t> of engaging in community service</a:t>
          </a:r>
          <a:endParaRPr lang="en-US" sz="3100" kern="1200" dirty="0"/>
        </a:p>
      </dsp:txBody>
      <dsp:txXfrm>
        <a:off x="3981308" y="4185483"/>
        <a:ext cx="3528834" cy="669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4054-76BE-402C-A0D4-48C4CCFE2C71}">
      <dsp:nvSpPr>
        <dsp:cNvPr id="0" name=""/>
        <dsp:cNvSpPr/>
      </dsp:nvSpPr>
      <dsp:spPr>
        <a:xfrm>
          <a:off x="0" y="288207"/>
          <a:ext cx="902601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9DCA8-7D10-4974-B4D0-FA0D13B9BCD2}">
      <dsp:nvSpPr>
        <dsp:cNvPr id="0" name=""/>
        <dsp:cNvSpPr/>
      </dsp:nvSpPr>
      <dsp:spPr>
        <a:xfrm>
          <a:off x="451300" y="7766"/>
          <a:ext cx="631820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813" tIns="0" rIns="23881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Students in PACE classes show gains (before vs. after project completion) in…</a:t>
          </a:r>
          <a:endParaRPr lang="en-US" sz="1900" kern="1200" dirty="0"/>
        </a:p>
      </dsp:txBody>
      <dsp:txXfrm>
        <a:off x="478680" y="35146"/>
        <a:ext cx="6263448" cy="506120"/>
      </dsp:txXfrm>
    </dsp:sp>
    <dsp:sp modelId="{E5D97A1E-904C-4C2F-9C1D-BBA224F2E9A3}">
      <dsp:nvSpPr>
        <dsp:cNvPr id="0" name=""/>
        <dsp:cNvSpPr/>
      </dsp:nvSpPr>
      <dsp:spPr>
        <a:xfrm>
          <a:off x="0" y="1150047"/>
          <a:ext cx="902601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E8FE3-AE93-43FE-BCA2-0C442B248B8D}">
      <dsp:nvSpPr>
        <dsp:cNvPr id="0" name=""/>
        <dsp:cNvSpPr/>
      </dsp:nvSpPr>
      <dsp:spPr>
        <a:xfrm>
          <a:off x="451300" y="869607"/>
          <a:ext cx="631820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813" tIns="0" rIns="23881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 smtClean="0"/>
            <a:t>Integrated Communication</a:t>
          </a:r>
        </a:p>
      </dsp:txBody>
      <dsp:txXfrm>
        <a:off x="478680" y="896987"/>
        <a:ext cx="6263448" cy="506120"/>
      </dsp:txXfrm>
    </dsp:sp>
    <dsp:sp modelId="{7160C366-A471-4D0C-A9BE-99E7FCF2B2F1}">
      <dsp:nvSpPr>
        <dsp:cNvPr id="0" name=""/>
        <dsp:cNvSpPr/>
      </dsp:nvSpPr>
      <dsp:spPr>
        <a:xfrm>
          <a:off x="0" y="2011887"/>
          <a:ext cx="902601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41DEB-17C1-4C12-B808-D03D1DDCA7ED}">
      <dsp:nvSpPr>
        <dsp:cNvPr id="0" name=""/>
        <dsp:cNvSpPr/>
      </dsp:nvSpPr>
      <dsp:spPr>
        <a:xfrm>
          <a:off x="451300" y="1731447"/>
          <a:ext cx="631820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813" tIns="0" rIns="23881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Problem </a:t>
          </a:r>
          <a:r>
            <a:rPr lang="en-US" sz="1900" kern="1200" dirty="0" smtClean="0"/>
            <a:t>Solving</a:t>
          </a:r>
          <a:endParaRPr lang="en-US" sz="1900" kern="1200" dirty="0"/>
        </a:p>
      </dsp:txBody>
      <dsp:txXfrm>
        <a:off x="478680" y="1758827"/>
        <a:ext cx="6263448" cy="506120"/>
      </dsp:txXfrm>
    </dsp:sp>
    <dsp:sp modelId="{0351507C-D888-4A70-ADEC-12A9ADC79424}">
      <dsp:nvSpPr>
        <dsp:cNvPr id="0" name=""/>
        <dsp:cNvSpPr/>
      </dsp:nvSpPr>
      <dsp:spPr>
        <a:xfrm>
          <a:off x="0" y="2873727"/>
          <a:ext cx="902601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B0166-5FFA-4CF5-B9E0-66C9FA074814}">
      <dsp:nvSpPr>
        <dsp:cNvPr id="0" name=""/>
        <dsp:cNvSpPr/>
      </dsp:nvSpPr>
      <dsp:spPr>
        <a:xfrm>
          <a:off x="451300" y="2593287"/>
          <a:ext cx="631820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813" tIns="0" rIns="23881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Critical Thinking</a:t>
          </a:r>
          <a:endParaRPr lang="en-US" sz="1900" kern="1200" dirty="0"/>
        </a:p>
      </dsp:txBody>
      <dsp:txXfrm>
        <a:off x="478680" y="2620667"/>
        <a:ext cx="6263448" cy="506120"/>
      </dsp:txXfrm>
    </dsp:sp>
    <dsp:sp modelId="{4E5B12F2-2A69-47F6-987D-89026A2FB634}">
      <dsp:nvSpPr>
        <dsp:cNvPr id="0" name=""/>
        <dsp:cNvSpPr/>
      </dsp:nvSpPr>
      <dsp:spPr>
        <a:xfrm>
          <a:off x="0" y="3735567"/>
          <a:ext cx="9026012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252BC-5E2B-4E28-8CA7-44ECF0FD92E8}">
      <dsp:nvSpPr>
        <dsp:cNvPr id="0" name=""/>
        <dsp:cNvSpPr/>
      </dsp:nvSpPr>
      <dsp:spPr>
        <a:xfrm>
          <a:off x="451300" y="3455127"/>
          <a:ext cx="631820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813" tIns="0" rIns="23881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Civic Engagement</a:t>
          </a:r>
          <a:endParaRPr lang="en-US" sz="1900" kern="1200" dirty="0"/>
        </a:p>
      </dsp:txBody>
      <dsp:txXfrm>
        <a:off x="478680" y="3482507"/>
        <a:ext cx="6263448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97D5-08F6-40B5-B3BA-402C61D3C07D}">
      <dsp:nvSpPr>
        <dsp:cNvPr id="0" name=""/>
        <dsp:cNvSpPr/>
      </dsp:nvSpPr>
      <dsp:spPr>
        <a:xfrm>
          <a:off x="0" y="0"/>
          <a:ext cx="1978112" cy="1921630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0426-144E-4FBF-906E-85E94108ED26}">
      <dsp:nvSpPr>
        <dsp:cNvPr id="0" name=""/>
        <dsp:cNvSpPr/>
      </dsp:nvSpPr>
      <dsp:spPr>
        <a:xfrm>
          <a:off x="2040752" y="0"/>
          <a:ext cx="3356796" cy="19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Student course completions in PACE</a:t>
          </a:r>
          <a:endParaRPr lang="en-US" sz="3200" kern="1200" dirty="0"/>
        </a:p>
      </dsp:txBody>
      <dsp:txXfrm>
        <a:off x="2040752" y="0"/>
        <a:ext cx="3356796" cy="1921630"/>
      </dsp:txXfrm>
    </dsp:sp>
    <dsp:sp modelId="{F84BCDA9-0A66-4529-94BA-F62FCBBF87C9}">
      <dsp:nvSpPr>
        <dsp:cNvPr id="0" name=""/>
        <dsp:cNvSpPr/>
      </dsp:nvSpPr>
      <dsp:spPr>
        <a:xfrm>
          <a:off x="596730" y="2081766"/>
          <a:ext cx="1978112" cy="1921630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F618C-D38F-473F-B657-F0E8D8B3C3ED}">
      <dsp:nvSpPr>
        <dsp:cNvPr id="0" name=""/>
        <dsp:cNvSpPr/>
      </dsp:nvSpPr>
      <dsp:spPr>
        <a:xfrm>
          <a:off x="2634185" y="2081766"/>
          <a:ext cx="3356796" cy="19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Rates of Ds, Fs, </a:t>
          </a:r>
          <a:r>
            <a:rPr lang="en-US" sz="3200" kern="1200" dirty="0" err="1" smtClean="0"/>
            <a:t>Ws</a:t>
          </a:r>
          <a:r>
            <a:rPr lang="en-US" sz="3200" kern="1200" dirty="0" smtClean="0"/>
            <a:t>, and WFs in PACE courses</a:t>
          </a:r>
          <a:endParaRPr lang="en-US" sz="3200" kern="1200" dirty="0"/>
        </a:p>
      </dsp:txBody>
      <dsp:txXfrm>
        <a:off x="2634185" y="2081766"/>
        <a:ext cx="3356796" cy="192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59C7B-24B4-AE4D-98F2-B7F34037632F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68CB6-DC7A-D24E-83FF-2A4E69D6B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31495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602038"/>
            <a:ext cx="53149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4661368"/>
            <a:ext cx="5824538" cy="141670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3062288"/>
            <a:ext cx="5824538" cy="15001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050" y="1825625"/>
            <a:ext cx="2743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825625"/>
            <a:ext cx="28003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365125"/>
            <a:ext cx="58308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1163"/>
            <a:ext cx="2743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2505075"/>
            <a:ext cx="2743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183" y="1690688"/>
            <a:ext cx="283016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183" y="2514600"/>
            <a:ext cx="28301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37" y="1122363"/>
            <a:ext cx="7966213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137" y="3602038"/>
            <a:ext cx="79662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76" y="4654645"/>
            <a:ext cx="7145712" cy="1490662"/>
          </a:xfrm>
        </p:spPr>
        <p:txBody>
          <a:bodyPr anchor="t"/>
          <a:lstStyle>
            <a:lvl1pPr algn="l" fontAlgn="t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76" y="3062288"/>
            <a:ext cx="7145712" cy="1500187"/>
          </a:xfrm>
        </p:spPr>
        <p:txBody>
          <a:bodyPr anchor="b"/>
          <a:lstStyle>
            <a:lvl1pPr marL="0" indent="0" algn="l" fontAlgn="b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37" y="2179075"/>
            <a:ext cx="3903593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2179075"/>
            <a:ext cx="3824080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86183"/>
            <a:ext cx="3903593" cy="7069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37" y="2971799"/>
            <a:ext cx="3903593" cy="329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71" y="2195710"/>
            <a:ext cx="3824080" cy="6974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1" y="2971798"/>
            <a:ext cx="3824079" cy="33069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2" y="3699905"/>
            <a:ext cx="7401206" cy="102001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82" y="2115205"/>
            <a:ext cx="7401206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70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3142"/>
            <a:ext cx="78867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E4E4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E4E4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E4E4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E4E4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E4E4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363872"/>
            <a:ext cx="58293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9652"/>
            <a:ext cx="5829300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6050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6050" y="63478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46852"/>
            <a:ext cx="7966213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137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478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PACE By the Numbers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6816426"/>
              </p:ext>
            </p:extLst>
          </p:nvPr>
        </p:nvGraphicFramePr>
        <p:xfrm>
          <a:off x="1170655" y="1753562"/>
          <a:ext cx="7216876" cy="497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projects by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0155454"/>
              </p:ext>
            </p:extLst>
          </p:nvPr>
        </p:nvGraphicFramePr>
        <p:xfrm>
          <a:off x="462117" y="1128099"/>
          <a:ext cx="8849032" cy="550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627" y="583334"/>
            <a:ext cx="7966213" cy="1089529"/>
          </a:xfrm>
        </p:spPr>
        <p:txBody>
          <a:bodyPr/>
          <a:lstStyle/>
          <a:p>
            <a:r>
              <a:rPr lang="en-US" dirty="0" smtClean="0"/>
              <a:t>PACE’s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317523"/>
            <a:ext cx="8721213" cy="5540477"/>
            <a:chOff x="1" y="727587"/>
            <a:chExt cx="9026012" cy="5869858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699163755"/>
                </p:ext>
              </p:extLst>
            </p:nvPr>
          </p:nvGraphicFramePr>
          <p:xfrm>
            <a:off x="1" y="727587"/>
            <a:ext cx="9026012" cy="58698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757085" y="3097162"/>
              <a:ext cx="2890684" cy="15240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600" dirty="0"/>
                <a:t>Students in PACE classes show gains (before vs. after project completion) in…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306681"/>
            <a:ext cx="7966213" cy="1089529"/>
          </a:xfrm>
        </p:spPr>
        <p:txBody>
          <a:bodyPr/>
          <a:lstStyle/>
          <a:p>
            <a:r>
              <a:rPr lang="en-US" dirty="0" smtClean="0"/>
              <a:t>PACE Student Attitudes toward Community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7701160"/>
              </p:ext>
            </p:extLst>
          </p:nvPr>
        </p:nvGraphicFramePr>
        <p:xfrm>
          <a:off x="1" y="1238866"/>
          <a:ext cx="9026012" cy="422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531547"/>
            <a:ext cx="7966213" cy="1089529"/>
          </a:xfrm>
        </p:spPr>
        <p:txBody>
          <a:bodyPr/>
          <a:lstStyle/>
          <a:p>
            <a:r>
              <a:rPr lang="en-US" dirty="0" smtClean="0"/>
              <a:t>PACE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8090" y="1504335"/>
            <a:ext cx="8111613" cy="4546600"/>
            <a:chOff x="560439" y="1002890"/>
            <a:chExt cx="8249264" cy="4615426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183844564"/>
                </p:ext>
              </p:extLst>
            </p:nvPr>
          </p:nvGraphicFramePr>
          <p:xfrm>
            <a:off x="560439" y="155431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ounded Rectangular Callout 2"/>
            <p:cNvSpPr/>
            <p:nvPr/>
          </p:nvSpPr>
          <p:spPr>
            <a:xfrm rot="1662040">
              <a:off x="5958348" y="1002890"/>
              <a:ext cx="2851355" cy="265471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More than one-half of PACE sections REDUCED Ds, Fs, </a:t>
              </a:r>
              <a:r>
                <a:rPr lang="en-US" dirty="0" err="1" smtClean="0"/>
                <a:t>Ws</a:t>
              </a:r>
              <a:r>
                <a:rPr lang="en-US" dirty="0" smtClean="0"/>
                <a:t>, and WFs vs. non-PACE sections OR vs. historical baselines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0439" y="502728"/>
            <a:ext cx="7966213" cy="1089529"/>
          </a:xfrm>
        </p:spPr>
        <p:txBody>
          <a:bodyPr/>
          <a:lstStyle/>
          <a:p>
            <a:r>
              <a:rPr lang="en-US" dirty="0" smtClean="0"/>
              <a:t>Course Completion and 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33003"/>
              </p:ext>
            </p:extLst>
          </p:nvPr>
        </p:nvGraphicFramePr>
        <p:xfrm>
          <a:off x="1288027" y="2169971"/>
          <a:ext cx="6666270" cy="40634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644728">
                  <a:extLst>
                    <a:ext uri="{9D8B030D-6E8A-4147-A177-3AD203B41FA5}">
                      <a16:colId xmlns:a16="http://schemas.microsoft.com/office/drawing/2014/main" val="4283703108"/>
                    </a:ext>
                  </a:extLst>
                </a:gridCol>
                <a:gridCol w="1563932">
                  <a:extLst>
                    <a:ext uri="{9D8B030D-6E8A-4147-A177-3AD203B41FA5}">
                      <a16:colId xmlns:a16="http://schemas.microsoft.com/office/drawing/2014/main" val="1015261997"/>
                    </a:ext>
                  </a:extLst>
                </a:gridCol>
                <a:gridCol w="1359133">
                  <a:extLst>
                    <a:ext uri="{9D8B030D-6E8A-4147-A177-3AD203B41FA5}">
                      <a16:colId xmlns:a16="http://schemas.microsoft.com/office/drawing/2014/main" val="148388453"/>
                    </a:ext>
                  </a:extLst>
                </a:gridCol>
                <a:gridCol w="1098477">
                  <a:extLst>
                    <a:ext uri="{9D8B030D-6E8A-4147-A177-3AD203B41FA5}">
                      <a16:colId xmlns:a16="http://schemas.microsoft.com/office/drawing/2014/main" val="2456699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PACE Project</a:t>
                      </a:r>
                      <a:r>
                        <a:rPr lang="en-US" sz="1400" b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Type</a:t>
                      </a:r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Lower-Division Classes</a:t>
                      </a:r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Upper-Division Classes</a:t>
                      </a:r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Grand </a:t>
                      </a:r>
                      <a:r>
                        <a:rPr lang="en-US" sz="1400" b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78156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Business Planning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3505990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Documentation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2753608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Interview production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735237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Policy Development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0760163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Program Development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3047461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Program Evaluation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6933958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 Relations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2814876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Tutoring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5333956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Video Production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9868266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Direct Volunteerism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6279493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Website development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7358216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Database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6322960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Social Media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2922463"/>
                  </a:ext>
                </a:extLst>
              </a:tr>
              <a:tr h="25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19625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projects By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51123"/>
              </p:ext>
            </p:extLst>
          </p:nvPr>
        </p:nvGraphicFramePr>
        <p:xfrm>
          <a:off x="648930" y="825908"/>
          <a:ext cx="8268932" cy="4521073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285572">
                  <a:extLst>
                    <a:ext uri="{9D8B030D-6E8A-4147-A177-3AD203B41FA5}">
                      <a16:colId xmlns:a16="http://schemas.microsoft.com/office/drawing/2014/main" val="396259804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3981674083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4272056382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3612002076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2313848661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2134631114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3875240904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203937429"/>
                    </a:ext>
                  </a:extLst>
                </a:gridCol>
                <a:gridCol w="872920">
                  <a:extLst>
                    <a:ext uri="{9D8B030D-6E8A-4147-A177-3AD203B41FA5}">
                      <a16:colId xmlns:a16="http://schemas.microsoft.com/office/drawing/2014/main" val="3972853976"/>
                    </a:ext>
                  </a:extLst>
                </a:gridCol>
              </a:tblGrid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ETS Proficiency Profile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FRESHMEN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(ANSWERED 75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%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OR MORE)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439240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FALL 2014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FALL 2015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FALL 2016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Fall 2017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39539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PACE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256071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Critical Thinking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110.22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106.29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109.10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109.27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109.21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109.74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109.77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109.69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925899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Reading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117.51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112.43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116.43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116.10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116.35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116.90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117.04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116.11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682878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Writing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113.78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110.57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112.95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112.96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112.95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113.37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113.21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113.12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7607107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sample size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148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161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86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283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265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259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335730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2058226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SENIORS (ANSWERED 75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 MORE)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49612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SPRING 2015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SPRING 2016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SPRING 2017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Spring 2018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080047"/>
                  </a:ext>
                </a:extLst>
              </a:tr>
              <a:tr h="24254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PACE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Non PACE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Non PACE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PACE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Non PACE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506976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Critical Thinking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118.00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110.67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111.47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111.01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109.68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110.65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111.67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110.54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506079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Reading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122.17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118.97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119.41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119.01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117.80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118.59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119.19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118.10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848135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Writing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117.17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115.01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114.50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113.98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114.77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114.13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113.00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114.28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626177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sample size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229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218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103981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8930" y="157921"/>
            <a:ext cx="7966213" cy="1089529"/>
          </a:xfrm>
        </p:spPr>
        <p:txBody>
          <a:bodyPr/>
          <a:lstStyle/>
          <a:p>
            <a:r>
              <a:rPr lang="en-US" dirty="0" smtClean="0"/>
              <a:t>PACE ETS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12588"/>
              </p:ext>
            </p:extLst>
          </p:nvPr>
        </p:nvGraphicFramePr>
        <p:xfrm>
          <a:off x="2005780" y="2043113"/>
          <a:ext cx="5211096" cy="263680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737032">
                  <a:extLst>
                    <a:ext uri="{9D8B030D-6E8A-4147-A177-3AD203B41FA5}">
                      <a16:colId xmlns:a16="http://schemas.microsoft.com/office/drawing/2014/main" val="1677809650"/>
                    </a:ext>
                  </a:extLst>
                </a:gridCol>
                <a:gridCol w="1737032">
                  <a:extLst>
                    <a:ext uri="{9D8B030D-6E8A-4147-A177-3AD203B41FA5}">
                      <a16:colId xmlns:a16="http://schemas.microsoft.com/office/drawing/2014/main" val="832143007"/>
                    </a:ext>
                  </a:extLst>
                </a:gridCol>
                <a:gridCol w="1737032">
                  <a:extLst>
                    <a:ext uri="{9D8B030D-6E8A-4147-A177-3AD203B41FA5}">
                      <a16:colId xmlns:a16="http://schemas.microsoft.com/office/drawing/2014/main" val="3903433260"/>
                    </a:ext>
                  </a:extLst>
                </a:gridCol>
              </a:tblGrid>
              <a:tr h="2652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Select NSSE Questions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198815"/>
                  </a:ext>
                </a:extLst>
              </a:tr>
              <a:tr h="2652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7522915"/>
                  </a:ext>
                </a:extLst>
              </a:tr>
              <a:tr h="5228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 responded that at least "some" of your classes contain a SL project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08693"/>
                  </a:ext>
                </a:extLst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First 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4300960"/>
                  </a:ext>
                </a:extLst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Senior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3495995"/>
                  </a:ext>
                </a:extLst>
              </a:tr>
              <a:tr h="5228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About how many of your courses at this institution have included a community-based project (service-learning)?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91521"/>
                  </a:ext>
                </a:extLst>
              </a:tr>
              <a:tr h="26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First 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1.51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</a:rPr>
                        <a:t>1.72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5869809"/>
                  </a:ext>
                </a:extLst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Senior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3092645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Survey of Student Engagement and 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-Master-PPT" id="{9DCF949C-3F65-4CEE-AB63-9FD4D788D1FA}" vid="{F6D8EE89-F3C3-46FA-BC6B-F716FA9FFDD2}"/>
    </a:ext>
  </a:extLst>
</a:theme>
</file>

<file path=ppt/theme/theme2.xml><?xml version="1.0" encoding="utf-8"?>
<a:theme xmlns:a="http://schemas.openxmlformats.org/drawingml/2006/main" name="3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-Master-PPT" id="{9DCF949C-3F65-4CEE-AB63-9FD4D788D1FA}" vid="{7A41CDF6-017A-4F8D-B052-F5832DD39FE2}"/>
    </a:ext>
  </a:extLst>
</a:theme>
</file>

<file path=ppt/theme/theme3.xml><?xml version="1.0" encoding="utf-8"?>
<a:theme xmlns:a="http://schemas.openxmlformats.org/drawingml/2006/main" name="4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-Master-PPT" id="{9DCF949C-3F65-4CEE-AB63-9FD4D788D1FA}" vid="{05F6593B-C580-4553-9D23-C05842EBC0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692</Words>
  <Application>Microsoft Office PowerPoint</Application>
  <PresentationFormat>On-screen Show (4:3)</PresentationFormat>
  <Paragraphs>219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Bodoni MT Black</vt:lpstr>
      <vt:lpstr>Calibri</vt:lpstr>
      <vt:lpstr>2-CSU-master</vt:lpstr>
      <vt:lpstr>3-CSU-master</vt:lpstr>
      <vt:lpstr>4-CSU-master</vt:lpstr>
      <vt:lpstr>PACE By the Numbers</vt:lpstr>
      <vt:lpstr>PACE projects by discipline</vt:lpstr>
      <vt:lpstr>PACE’s Progression</vt:lpstr>
      <vt:lpstr>PACE Student Attitudes toward Community service</vt:lpstr>
      <vt:lpstr>PACE Learning Outcomes</vt:lpstr>
      <vt:lpstr>Course Completion and PACE</vt:lpstr>
      <vt:lpstr>PACE projects By the Numbers</vt:lpstr>
      <vt:lpstr>PACE ETS Results</vt:lpstr>
      <vt:lpstr>National Survey of Student Engagement and 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Antoinette Miller</cp:lastModifiedBy>
  <cp:revision>70</cp:revision>
  <dcterms:created xsi:type="dcterms:W3CDTF">2017-04-26T18:58:39Z</dcterms:created>
  <dcterms:modified xsi:type="dcterms:W3CDTF">2018-05-02T14:37:00Z</dcterms:modified>
</cp:coreProperties>
</file>