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8" r:id="rId2"/>
    <p:sldId id="259" r:id="rId3"/>
    <p:sldId id="261" r:id="rId4"/>
    <p:sldId id="262" r:id="rId5"/>
    <p:sldId id="264" r:id="rId6"/>
    <p:sldId id="263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39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7D801092-7153-4013-A784-8E289CFA31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758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/>
              <a:pPr/>
              <a:t>1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/>
              <a:pPr/>
              <a:t>2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/>
              <a:pPr/>
              <a:t>3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/>
              <a:pPr/>
              <a:t>4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/>
              <a:pPr/>
              <a:t>5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/>
              <a:pPr/>
              <a:t>6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2617469-C373-4F06-80EB-1A1D82169FB9}" type="datetime1">
              <a:rPr lang="en-US" smtClean="0"/>
              <a:pPr/>
              <a:t>5/8/2013</a:t>
            </a:fld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23ACBAE-3B89-461F-B72B-901DA76E166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0903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E81B69-B82C-49C5-A5CB-3C556FD5C55A}" type="datetime1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9AF563-58DD-4AC9-AB9A-1ADB5B0A2A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007809-817D-4920-AA47-AA5F870224F4}" type="datetime1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4F215E-0A35-4C6D-8191-1F45DE77EC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A7ED6B-3D5A-4B28-9CA7-84CDC84913C3}" type="datetime1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A73A77-3FCB-4A00-A1E2-222B6D8821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6AC9F4-1DEE-4442-98D9-B981CF35B5FE}" type="datetime1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2E9C5-9A0D-4B32-A811-C4A393FE84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67883A-CC67-4136-BFA9-8065E79C0566}" type="datetime1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86499B-8F82-4CD5-A668-F2BA227D57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E9E081-F5E3-4A8A-9A22-072034882A5E}" type="datetime1">
              <a:rPr lang="en-US" smtClean="0"/>
              <a:pPr/>
              <a:t>5/8/2013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AECF0E-FB46-4C45-8FBD-05981BA821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FDC368-91AE-4EBA-9F9F-9109DD3F3FA3}" type="datetime1">
              <a:rPr lang="en-US" smtClean="0"/>
              <a:pPr/>
              <a:t>5/8/2013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B6A07-04FD-459D-A6E8-55915F16A5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41CF17-D879-465D-94C4-3DA597A556F9}" type="datetime1">
              <a:rPr lang="en-US" smtClean="0"/>
              <a:pPr/>
              <a:t>5/8/2013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ACB187-37F7-4C51-A504-D64E49A8D6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F94AA4-5CD2-4347-9854-B0FABD4C0ECE}" type="datetime1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360D4-EE01-4015-9288-EBC759CB87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214394-3507-4551-BCF6-7FCC78F9B352}" type="datetime1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C126B-2F51-4A46-9974-43E39177E7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987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7987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FC7372DD-7DB2-4B44-A23E-013D7C67E43B}" type="datetime1">
              <a:rPr lang="en-US" smtClean="0"/>
              <a:pPr/>
              <a:t>5/8/2013</a:t>
            </a:fld>
            <a:endParaRPr lang="en-US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98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7949D02-D290-46E7-A324-09315D6829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Word_Document1.docx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notesSlide" Target="../notesSlides/notesSlide4.xml"/><Relationship Id="rId7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Word_Document2.docx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Word_Document4.docx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Word_Document5.docx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" y="152400"/>
            <a:ext cx="5029200" cy="990600"/>
          </a:xfrm>
        </p:spPr>
        <p:txBody>
          <a:bodyPr/>
          <a:lstStyle/>
          <a:p>
            <a:r>
              <a:rPr lang="en-US" sz="2800" dirty="0" smtClean="0"/>
              <a:t>Open Budget Meeting</a:t>
            </a: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11357" y="3468757"/>
            <a:ext cx="7046843" cy="156044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6781800" y="914400"/>
            <a:ext cx="19175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chemeClr val="folHlink"/>
                </a:solidFill>
                <a:latin typeface="Times New Roman" pitchFamily="18" charset="0"/>
              </a:rPr>
              <a:t>Budget and Finance</a:t>
            </a:r>
            <a:endParaRPr lang="en-US" sz="1600" b="1" i="1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732200"/>
              </p:ext>
            </p:extLst>
          </p:nvPr>
        </p:nvGraphicFramePr>
        <p:xfrm>
          <a:off x="762000" y="1558264"/>
          <a:ext cx="7543799" cy="4766336"/>
        </p:xfrm>
        <a:graphic>
          <a:graphicData uri="http://schemas.openxmlformats.org/drawingml/2006/table">
            <a:tbl>
              <a:tblPr/>
              <a:tblGrid>
                <a:gridCol w="5235924"/>
                <a:gridCol w="244005"/>
                <a:gridCol w="2063870"/>
              </a:tblGrid>
              <a:tr h="37250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Budget Reduction for </a:t>
                      </a:r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FY13</a:t>
                      </a: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2858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858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858"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14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FY 2013</a:t>
                      </a:r>
                    </a:p>
                  </a:txBody>
                  <a:tcPr marL="8223" marR="8223" marT="8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2147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FY 2013 State Appropriations</a:t>
                      </a:r>
                    </a:p>
                  </a:txBody>
                  <a:tcPr marL="8223" marR="8223" marT="8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22,799,099 </a:t>
                      </a:r>
                    </a:p>
                  </a:txBody>
                  <a:tcPr marL="8223" marR="8223" marT="822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147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FY 2013 Special Funding Initiative-Nursing</a:t>
                      </a:r>
                    </a:p>
                  </a:txBody>
                  <a:tcPr marL="8223" marR="8223" marT="8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406,083 </a:t>
                      </a:r>
                    </a:p>
                  </a:txBody>
                  <a:tcPr marL="8223" marR="8223" marT="822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147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FY 2013 Total State Appropriations</a:t>
                      </a:r>
                    </a:p>
                  </a:txBody>
                  <a:tcPr marL="8223" marR="8223" marT="8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23,205,182 </a:t>
                      </a:r>
                    </a:p>
                  </a:txBody>
                  <a:tcPr marL="8223" marR="8223" marT="822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85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285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14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Reduction @ 3%</a:t>
                      </a:r>
                    </a:p>
                  </a:txBody>
                  <a:tcPr marL="8223" marR="8223" marT="8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85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Budget Reduction</a:t>
                      </a:r>
                    </a:p>
                  </a:txBody>
                  <a:tcPr marL="8223" marR="8223" marT="82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223" marR="8223" marT="822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     683,973 </a:t>
                      </a:r>
                    </a:p>
                  </a:txBody>
                  <a:tcPr marL="8223" marR="8223" marT="822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23ACBAE-3B89-461F-B72B-901DA76E166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" y="152400"/>
            <a:ext cx="5029200" cy="990600"/>
          </a:xfrm>
        </p:spPr>
        <p:txBody>
          <a:bodyPr/>
          <a:lstStyle/>
          <a:p>
            <a:r>
              <a:rPr lang="en-US" sz="2800" dirty="0" smtClean="0"/>
              <a:t>Open Budget Meeting</a:t>
            </a: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11357" y="3468757"/>
            <a:ext cx="7046843" cy="156044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6781800" y="914400"/>
            <a:ext cx="19175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chemeClr val="folHlink"/>
                </a:solidFill>
                <a:latin typeface="Times New Roman" pitchFamily="18" charset="0"/>
              </a:rPr>
              <a:t>Budget and Finance</a:t>
            </a:r>
            <a:endParaRPr lang="en-US" sz="1600" b="1" i="1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38201" y="1523999"/>
          <a:ext cx="7467598" cy="4953000"/>
        </p:xfrm>
        <a:graphic>
          <a:graphicData uri="http://schemas.openxmlformats.org/drawingml/2006/table">
            <a:tbl>
              <a:tblPr/>
              <a:tblGrid>
                <a:gridCol w="3587771"/>
                <a:gridCol w="1107803"/>
                <a:gridCol w="1352022"/>
                <a:gridCol w="1420002"/>
              </a:tblGrid>
              <a:tr h="35234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FY 2013 Amended Reduction Plans (3%)</a:t>
                      </a:r>
                    </a:p>
                  </a:txBody>
                  <a:tcPr marL="6170" marR="6170" marT="6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1342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70" marR="6170" marT="6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70" marR="6170" marT="6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70" marR="6170" marT="6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70" marR="6170" marT="61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91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FY 2013 Amended Action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Personal Services Amount ($)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Other Expenditures Amount ($)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50335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Delay hiring needed Faculty and Staff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148,973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148,973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35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Defer maintenance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160,000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160,000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35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Defer Classroom upgrades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95,000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95,000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35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Utility Savings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80,000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80,000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35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Carry forward dollars from FY12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200,000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200,000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35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Reductions at 3%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148,973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535,000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   683,973 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23ACBAE-3B89-461F-B72B-901DA76E166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990600"/>
          </a:xfrm>
        </p:spPr>
        <p:txBody>
          <a:bodyPr/>
          <a:lstStyle/>
          <a:p>
            <a:r>
              <a:rPr lang="en-US" sz="2800" dirty="0" smtClean="0"/>
              <a:t>Open Budget Meeting</a:t>
            </a: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6781800" y="914400"/>
            <a:ext cx="19175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chemeClr val="folHlink"/>
                </a:solidFill>
                <a:latin typeface="Times New Roman" pitchFamily="18" charset="0"/>
              </a:rPr>
              <a:t>Budget and Finance</a:t>
            </a:r>
            <a:endParaRPr lang="en-US" sz="1600" b="1" i="1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81000" y="1676400"/>
          <a:ext cx="8237537" cy="545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name="Document" r:id="rId5" imgW="8236942" imgH="5684395" progId="Word.Document.12">
                  <p:embed/>
                </p:oleObj>
              </mc:Choice>
              <mc:Fallback>
                <p:oleObj name="Document" r:id="rId5" imgW="8236942" imgH="5684395" progId="Word.Document.12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76400"/>
                        <a:ext cx="8237537" cy="545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990600"/>
          </a:xfrm>
        </p:spPr>
        <p:txBody>
          <a:bodyPr/>
          <a:lstStyle/>
          <a:p>
            <a:r>
              <a:rPr lang="en-US" sz="2800" dirty="0" smtClean="0"/>
              <a:t>Open Budget Meeting</a:t>
            </a: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6781800" y="914400"/>
            <a:ext cx="19175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chemeClr val="folHlink"/>
                </a:solidFill>
                <a:latin typeface="Times New Roman" pitchFamily="18" charset="0"/>
              </a:rPr>
              <a:t>Budget and Finance</a:t>
            </a:r>
            <a:endParaRPr lang="en-US" sz="1600" b="1" i="1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039884"/>
              </p:ext>
            </p:extLst>
          </p:nvPr>
        </p:nvGraphicFramePr>
        <p:xfrm>
          <a:off x="685800" y="1600200"/>
          <a:ext cx="8151812" cy="589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7" name="Document" r:id="rId5" imgW="8235289" imgH="5947247" progId="Word.Document.12">
                  <p:embed/>
                </p:oleObj>
              </mc:Choice>
              <mc:Fallback>
                <p:oleObj name="Document" r:id="rId5" imgW="8235289" imgH="5947247" progId="Word.Document.12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600200"/>
                        <a:ext cx="8151812" cy="589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226310"/>
              </p:ext>
            </p:extLst>
          </p:nvPr>
        </p:nvGraphicFramePr>
        <p:xfrm>
          <a:off x="1790700" y="1316182"/>
          <a:ext cx="5105400" cy="5541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8" name="Worksheet" r:id="rId7" imgW="5753167" imgH="7353296" progId="Excel.Sheet.12">
                  <p:embed/>
                </p:oleObj>
              </mc:Choice>
              <mc:Fallback>
                <p:oleObj name="Worksheet" r:id="rId7" imgW="5753167" imgH="735329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90700" y="1316182"/>
                        <a:ext cx="5105400" cy="55418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990600"/>
          </a:xfrm>
        </p:spPr>
        <p:txBody>
          <a:bodyPr/>
          <a:lstStyle/>
          <a:p>
            <a:r>
              <a:rPr lang="en-US" sz="2800" dirty="0" smtClean="0"/>
              <a:t>Open Budget Meeting</a:t>
            </a: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6781800" y="914400"/>
            <a:ext cx="19175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chemeClr val="folHlink"/>
                </a:solidFill>
                <a:latin typeface="Times New Roman" pitchFamily="18" charset="0"/>
              </a:rPr>
              <a:t>Budget and Finance</a:t>
            </a:r>
            <a:endParaRPr lang="en-US" sz="1600" b="1" i="1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57200" y="1524000"/>
          <a:ext cx="8237537" cy="595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" name="Document" r:id="rId5" imgW="8236942" imgH="5956042" progId="Word.Document.12">
                  <p:embed/>
                </p:oleObj>
              </mc:Choice>
              <mc:Fallback>
                <p:oleObj name="Document" r:id="rId5" imgW="8236942" imgH="5956042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524000"/>
                        <a:ext cx="8237537" cy="595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819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990600"/>
          </a:xfrm>
        </p:spPr>
        <p:txBody>
          <a:bodyPr/>
          <a:lstStyle/>
          <a:p>
            <a:r>
              <a:rPr lang="en-US" sz="2800" dirty="0" smtClean="0"/>
              <a:t>Open Budget Meeting</a:t>
            </a:r>
            <a:endParaRPr lang="en-US" sz="2800" dirty="0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90117" name="Picture 5" descr="Logo2Col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52400"/>
            <a:ext cx="3352800" cy="755650"/>
          </a:xfrm>
          <a:prstGeom prst="rect">
            <a:avLst/>
          </a:prstGeom>
          <a:noFill/>
        </p:spPr>
      </p:pic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6781800" y="914400"/>
            <a:ext cx="19175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chemeClr val="folHlink"/>
                </a:solidFill>
                <a:latin typeface="Times New Roman" pitchFamily="18" charset="0"/>
              </a:rPr>
              <a:t>Budget and Finance</a:t>
            </a:r>
            <a:endParaRPr lang="en-US" sz="1600" b="1" i="1" dirty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B187-37F7-4C51-A504-D64E49A8D6D4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57200" y="1447800"/>
          <a:ext cx="8237537" cy="595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1" name="Document" r:id="rId5" imgW="8236942" imgH="5956042" progId="Word.Document.12">
                  <p:embed/>
                </p:oleObj>
              </mc:Choice>
              <mc:Fallback>
                <p:oleObj name="Document" r:id="rId5" imgW="8236942" imgH="5956042" progId="Word.Document.12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447800"/>
                        <a:ext cx="8237537" cy="595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</TotalTime>
  <Words>169</Words>
  <Application>Microsoft Office PowerPoint</Application>
  <PresentationFormat>On-screen Show (4:3)</PresentationFormat>
  <Paragraphs>68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Profile</vt:lpstr>
      <vt:lpstr>Document</vt:lpstr>
      <vt:lpstr>Microsoft Word Document</vt:lpstr>
      <vt:lpstr>Microsoft Excel Worksheet</vt:lpstr>
      <vt:lpstr>Open Budget Meeting</vt:lpstr>
      <vt:lpstr>Open Budget Meeting</vt:lpstr>
      <vt:lpstr>Open Budget Meeting</vt:lpstr>
      <vt:lpstr>Open Budget Meeting</vt:lpstr>
      <vt:lpstr>Open Budget Meeting</vt:lpstr>
      <vt:lpstr>Open Budget Meeting</vt:lpstr>
    </vt:vector>
  </TitlesOfParts>
  <Company>CCSU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dcox</dc:creator>
  <cp:lastModifiedBy>Kelly Adams</cp:lastModifiedBy>
  <cp:revision>37</cp:revision>
  <cp:lastPrinted>2012-10-01T14:32:43Z</cp:lastPrinted>
  <dcterms:created xsi:type="dcterms:W3CDTF">2007-03-09T14:01:45Z</dcterms:created>
  <dcterms:modified xsi:type="dcterms:W3CDTF">2013-05-08T20:50:06Z</dcterms:modified>
</cp:coreProperties>
</file>