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D801092-7153-4013-A784-8E289CFA31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0875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2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4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5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6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617469-C373-4F06-80EB-1A1D82169FB9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23ACBAE-3B89-461F-B72B-901DA76E16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090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E81B69-B82C-49C5-A5CB-3C556FD5C55A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AF563-58DD-4AC9-AB9A-1ADB5B0A2A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007809-817D-4920-AA47-AA5F870224F4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F215E-0A35-4C6D-8191-1F45DE77EC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A7ED6B-3D5A-4B28-9CA7-84CDC84913C3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73A77-3FCB-4A00-A1E2-222B6D8821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6AC9F4-1DEE-4442-98D9-B981CF35B5FE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2E9C5-9A0D-4B32-A811-C4A393FE84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7883A-CC67-4136-BFA9-8065E79C0566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6499B-8F82-4CD5-A668-F2BA227D57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E9E081-F5E3-4A8A-9A22-072034882A5E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ECF0E-FB46-4C45-8FBD-05981BA821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DC368-91AE-4EBA-9F9F-9109DD3F3FA3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B6A07-04FD-459D-A6E8-55915F16A5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41CF17-D879-465D-94C4-3DA597A556F9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CB187-37F7-4C51-A504-D64E49A8D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F94AA4-5CD2-4347-9854-B0FABD4C0ECE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360D4-EE01-4015-9288-EBC759CB8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214394-3507-4551-BCF6-7FCC78F9B352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C126B-2F51-4A46-9974-43E39177E7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FC7372DD-7DB2-4B44-A23E-013D7C67E43B}" type="datetime1">
              <a:rPr lang="en-US" smtClean="0"/>
              <a:pPr/>
              <a:t>10/2/2012</a:t>
            </a:fld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7949D02-D290-46E7-A324-09315D6829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Office_Word_Document1.docx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Office_Word_Document2.docx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package" Target="../embeddings/Microsoft_Office_Word_Document3.docx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Microsoft_Office_Word_Document4.docx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11357" y="3468757"/>
            <a:ext cx="7046843" cy="156044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9732200"/>
              </p:ext>
            </p:extLst>
          </p:nvPr>
        </p:nvGraphicFramePr>
        <p:xfrm>
          <a:off x="762000" y="1558264"/>
          <a:ext cx="7543799" cy="4766336"/>
        </p:xfrm>
        <a:graphic>
          <a:graphicData uri="http://schemas.openxmlformats.org/drawingml/2006/table">
            <a:tbl>
              <a:tblPr/>
              <a:tblGrid>
                <a:gridCol w="5235924"/>
                <a:gridCol w="244005"/>
                <a:gridCol w="2063870"/>
              </a:tblGrid>
              <a:tr h="37250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Budget Reduction for 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FY13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14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 2013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214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 2013 State Appropriations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22,799,099 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14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 2013 Special Funding Initiative-Nursing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406,083 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14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 2013 Total State Appropriations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23,205,182 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14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Reduction @ 3%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Budget Reduction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 683,973 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23ACBAE-3B89-461F-B72B-901DA76E166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11357" y="3468757"/>
            <a:ext cx="7046843" cy="156044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1" y="1523999"/>
          <a:ext cx="7467598" cy="4953000"/>
        </p:xfrm>
        <a:graphic>
          <a:graphicData uri="http://schemas.openxmlformats.org/drawingml/2006/table">
            <a:tbl>
              <a:tblPr/>
              <a:tblGrid>
                <a:gridCol w="3587771"/>
                <a:gridCol w="1107803"/>
                <a:gridCol w="1352022"/>
                <a:gridCol w="1420002"/>
              </a:tblGrid>
              <a:tr h="35234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FY 2013 Amended Reduction Plans (3%)</a:t>
                      </a:r>
                    </a:p>
                  </a:txBody>
                  <a:tcPr marL="6170" marR="6170" marT="6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34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70" marR="6170" marT="6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70" marR="6170" marT="6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70" marR="6170" marT="6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70" marR="6170" marT="6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9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 2013 Amended Action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Personal Services Amount ($)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 Expenditures Amount ($)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Delay hiring needed Faculty and Staff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148,973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148,973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Defer maintenance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160,000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160,000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Defer Classroom upgrades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95,000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95,000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Utility Savings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80,000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80,000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Carry forward dollars from FY12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200,000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200,000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Reductions at 3%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148,973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535,000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683,973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23ACBAE-3B89-461F-B72B-901DA76E166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81000" y="1524000"/>
          <a:ext cx="8237537" cy="6099175"/>
        </p:xfrm>
        <a:graphic>
          <a:graphicData uri="http://schemas.openxmlformats.org/presentationml/2006/ole">
            <p:oleObj spid="_x0000_s19465" name="Document" r:id="rId5" imgW="8236942" imgH="6098540" progId="Word.Document.12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81000" y="1676400"/>
          <a:ext cx="8237537" cy="5456237"/>
        </p:xfrm>
        <a:graphic>
          <a:graphicData uri="http://schemas.openxmlformats.org/presentationml/2006/ole">
            <p:oleObj spid="_x0000_s22538" name="Document" r:id="rId5" imgW="8236942" imgH="5684395" progId="Word.Document.12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7200" y="1524000"/>
          <a:ext cx="8237537" cy="5956300"/>
        </p:xfrm>
        <a:graphic>
          <a:graphicData uri="http://schemas.openxmlformats.org/presentationml/2006/ole">
            <p:oleObj spid="_x0000_s23563" name="Document" r:id="rId5" imgW="8236942" imgH="5956042" progId="Word.Document.12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7200" y="1447800"/>
          <a:ext cx="8237537" cy="5956300"/>
        </p:xfrm>
        <a:graphic>
          <a:graphicData uri="http://schemas.openxmlformats.org/presentationml/2006/ole">
            <p:oleObj spid="_x0000_s24589" name="Document" r:id="rId5" imgW="8236942" imgH="5956042" progId="Word.Document.12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</TotalTime>
  <Words>169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Profile</vt:lpstr>
      <vt:lpstr>Document</vt:lpstr>
      <vt:lpstr>Microsoft Office Word Document</vt:lpstr>
      <vt:lpstr>Open Budget Meeting</vt:lpstr>
      <vt:lpstr>Open Budget Meeting</vt:lpstr>
      <vt:lpstr>Open Budget Meeting</vt:lpstr>
      <vt:lpstr>Open Budget Meeting</vt:lpstr>
      <vt:lpstr>Open Budget Meeting</vt:lpstr>
      <vt:lpstr>Open Budget Meeting</vt:lpstr>
    </vt:vector>
  </TitlesOfParts>
  <Company>CCSU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dcox</dc:creator>
  <cp:lastModifiedBy>smcelroy</cp:lastModifiedBy>
  <cp:revision>35</cp:revision>
  <cp:lastPrinted>2012-10-01T14:32:43Z</cp:lastPrinted>
  <dcterms:created xsi:type="dcterms:W3CDTF">2007-03-09T14:01:45Z</dcterms:created>
  <dcterms:modified xsi:type="dcterms:W3CDTF">2012-10-02T14:52:21Z</dcterms:modified>
</cp:coreProperties>
</file>