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  <p:sldMasterId id="2147483668" r:id="rId3"/>
    <p:sldMasterId id="2147483678" r:id="rId4"/>
  </p:sldMasterIdLst>
  <p:notesMasterIdLst>
    <p:notesMasterId r:id="rId9"/>
  </p:notesMasterIdLst>
  <p:sldIdLst>
    <p:sldId id="256" r:id="rId5"/>
    <p:sldId id="260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696E"/>
    <a:srgbClr val="053E87"/>
    <a:srgbClr val="FF7D1E"/>
    <a:srgbClr val="E4E4E6"/>
    <a:srgbClr val="F9C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2"/>
    <p:restoredTop sz="94643"/>
  </p:normalViewPr>
  <p:slideViewPr>
    <p:cSldViewPr snapToGrid="0" snapToObjects="1">
      <p:cViewPr varScale="1">
        <p:scale>
          <a:sx n="204" d="100"/>
          <a:sy n="204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59C7B-24B4-AE4D-98F2-B7F34037632F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68CB6-DC7A-D24E-83FF-2A4E69D6B4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8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5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200" strike="noStrike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9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8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382" y="3699905"/>
            <a:ext cx="7401206" cy="1020014"/>
          </a:xfrm>
        </p:spPr>
        <p:txBody>
          <a:bodyPr anchor="t"/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382" y="2115205"/>
            <a:ext cx="7401206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4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88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8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1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51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987425"/>
            <a:ext cx="2949575" cy="1255728"/>
          </a:xfrm>
        </p:spPr>
        <p:txBody>
          <a:bodyPr anchor="b">
            <a:sp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623930"/>
            <a:ext cx="2949575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3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30238" y="987425"/>
            <a:ext cx="2949575" cy="1255728"/>
          </a:xfrm>
        </p:spPr>
        <p:txBody>
          <a:bodyPr anchor="b">
            <a:sp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623930"/>
            <a:ext cx="2949575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770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122363"/>
            <a:ext cx="5314950" cy="2387600"/>
          </a:xfrm>
        </p:spPr>
        <p:txBody>
          <a:bodyPr anchor="b"/>
          <a:lstStyle>
            <a:lvl1pPr algn="ctr">
              <a:defRPr sz="3200" strike="noStrike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6050" y="3602038"/>
            <a:ext cx="53149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85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4661368"/>
            <a:ext cx="5824538" cy="1416704"/>
          </a:xfrm>
        </p:spPr>
        <p:txBody>
          <a:bodyPr anchor="t"/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6050" y="3062288"/>
            <a:ext cx="5824538" cy="1500187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050" y="1825625"/>
            <a:ext cx="2743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825625"/>
            <a:ext cx="28003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365125"/>
            <a:ext cx="58308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6050" y="1681163"/>
            <a:ext cx="27432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6050" y="2505075"/>
            <a:ext cx="27432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85183" y="1690688"/>
            <a:ext cx="283016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85183" y="2514600"/>
            <a:ext cx="283016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1" y="599626"/>
            <a:ext cx="2743200" cy="1643527"/>
          </a:xfrm>
        </p:spPr>
        <p:txBody>
          <a:bodyPr wrap="square" anchor="b">
            <a:sp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0700" y="599627"/>
            <a:ext cx="2914650" cy="5261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6051" y="2623930"/>
            <a:ext cx="2743200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00700" y="599627"/>
            <a:ext cx="2914650" cy="52614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686051" y="599626"/>
            <a:ext cx="2743200" cy="1643527"/>
          </a:xfrm>
        </p:spPr>
        <p:txBody>
          <a:bodyPr wrap="square" anchor="b">
            <a:sp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6051" y="2623930"/>
            <a:ext cx="2743200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137" y="1122363"/>
            <a:ext cx="7966213" cy="2387600"/>
          </a:xfrm>
        </p:spPr>
        <p:txBody>
          <a:bodyPr anchor="b"/>
          <a:lstStyle>
            <a:lvl1pPr algn="ctr">
              <a:defRPr sz="3200" strike="noStrike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9137" y="3602038"/>
            <a:ext cx="79662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511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876" y="4654645"/>
            <a:ext cx="7145712" cy="1490662"/>
          </a:xfrm>
        </p:spPr>
        <p:txBody>
          <a:bodyPr anchor="t"/>
          <a:lstStyle>
            <a:lvl1pPr algn="l" fontAlgn="t"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4876" y="3062288"/>
            <a:ext cx="7145712" cy="1500187"/>
          </a:xfrm>
        </p:spPr>
        <p:txBody>
          <a:bodyPr anchor="b"/>
          <a:lstStyle>
            <a:lvl1pPr marL="0" indent="0" algn="l" fontAlgn="b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137" y="2179075"/>
            <a:ext cx="3903593" cy="399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270" y="2179075"/>
            <a:ext cx="3824080" cy="399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137" y="2186183"/>
            <a:ext cx="3903593" cy="70693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137" y="2971799"/>
            <a:ext cx="3903593" cy="329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1271" y="2195710"/>
            <a:ext cx="3824080" cy="6974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7D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1271" y="2971798"/>
            <a:ext cx="3824079" cy="3306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49137" y="973999"/>
            <a:ext cx="7966213" cy="10895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22" y="973017"/>
            <a:ext cx="2743200" cy="1643527"/>
          </a:xfrm>
        </p:spPr>
        <p:txBody>
          <a:bodyPr wrap="square" anchor="b">
            <a:sp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73017"/>
            <a:ext cx="4857750" cy="48880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622" y="2623930"/>
            <a:ext cx="2743200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57600" y="973017"/>
            <a:ext cx="4857750" cy="48880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51622" y="973017"/>
            <a:ext cx="2743200" cy="1643527"/>
          </a:xfrm>
        </p:spPr>
        <p:txBody>
          <a:bodyPr wrap="square" anchor="b">
            <a:sp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622" y="2623930"/>
            <a:ext cx="2743200" cy="32371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4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6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0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4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1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5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4.jp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2194"/>
            <a:ext cx="8229600" cy="13680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6222"/>
            <a:ext cx="8229600" cy="4201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8118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581183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6497" y="6347851"/>
            <a:ext cx="5389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43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 cap="all" baseline="0">
          <a:solidFill>
            <a:srgbClr val="053E8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67696E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300" kern="1200">
          <a:solidFill>
            <a:srgbClr val="67696E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67696E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rgbClr val="67696E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67696E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3142"/>
            <a:ext cx="7886700" cy="10895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8118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581183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6497" y="6347851"/>
            <a:ext cx="5389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2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ctr" defTabSz="914400" rtl="0" eaLnBrk="1" fontAlgn="t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t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 baseline="0">
          <a:solidFill>
            <a:srgbClr val="E4E4E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100" kern="1200" baseline="0">
          <a:solidFill>
            <a:srgbClr val="E4E4E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00" kern="1200" baseline="0">
          <a:solidFill>
            <a:srgbClr val="E4E4E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 baseline="0">
          <a:solidFill>
            <a:srgbClr val="E4E4E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100" kern="1200" baseline="0">
          <a:solidFill>
            <a:srgbClr val="E4E4E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86050" y="363872"/>
            <a:ext cx="5829300" cy="10895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6050" y="1689652"/>
            <a:ext cx="5829300" cy="4487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86050" y="63552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63478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6050" y="6347851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ctr" defTabSz="914400" rtl="0" eaLnBrk="1" fontAlgn="t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rgbClr val="053E8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t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 baseline="0">
          <a:solidFill>
            <a:srgbClr val="6769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100" kern="1200" baseline="0">
          <a:solidFill>
            <a:srgbClr val="6769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00" kern="1200" baseline="0">
          <a:solidFill>
            <a:srgbClr val="6769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 baseline="0">
          <a:solidFill>
            <a:srgbClr val="67696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100" kern="1200" baseline="0">
          <a:solidFill>
            <a:srgbClr val="67696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137" y="973999"/>
            <a:ext cx="7966213" cy="10895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137" y="2146852"/>
            <a:ext cx="7966213" cy="4487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137" y="63552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4AEE-3A1B-C54A-8076-7694C2F4DC1C}" type="datetimeFigureOut">
              <a:rPr lang="en-US" smtClean="0"/>
              <a:t>9/17/21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63478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347851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FF8B-E00D-EF41-BBDF-FB5CDF328C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5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txStyles>
    <p:titleStyle>
      <a:lvl1pPr algn="ctr" defTabSz="914400" rtl="0" eaLnBrk="1" fontAlgn="t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rgbClr val="053E8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t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 baseline="0">
          <a:solidFill>
            <a:srgbClr val="6769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100" kern="1200" baseline="0">
          <a:solidFill>
            <a:srgbClr val="6769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700" kern="1200" baseline="0">
          <a:solidFill>
            <a:srgbClr val="6769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 baseline="0">
          <a:solidFill>
            <a:srgbClr val="67696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100" kern="1200" baseline="0">
          <a:solidFill>
            <a:srgbClr val="67696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headline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Sample Accent Copy</a:t>
            </a:r>
          </a:p>
        </p:txBody>
      </p:sp>
    </p:spTree>
    <p:extLst>
      <p:ext uri="{BB962C8B-B14F-4D97-AF65-F5344CB8AC3E}">
        <p14:creationId xmlns:p14="http://schemas.microsoft.com/office/powerpoint/2010/main" val="66579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headline</a:t>
            </a:r>
          </a:p>
        </p:txBody>
      </p:sp>
      <p:sp>
        <p:nvSpPr>
          <p:cNvPr id="7" name="Subtit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 Accent Copy</a:t>
            </a:r>
          </a:p>
        </p:txBody>
      </p:sp>
    </p:spTree>
    <p:extLst>
      <p:ext uri="{BB962C8B-B14F-4D97-AF65-F5344CB8AC3E}">
        <p14:creationId xmlns:p14="http://schemas.microsoft.com/office/powerpoint/2010/main" val="34696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Sample headline</a:t>
            </a:r>
          </a:p>
        </p:txBody>
      </p:sp>
      <p:sp>
        <p:nvSpPr>
          <p:cNvPr id="8" name="Subtit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 Accent Copy</a:t>
            </a:r>
          </a:p>
        </p:txBody>
      </p:sp>
    </p:spTree>
    <p:extLst>
      <p:ext uri="{BB962C8B-B14F-4D97-AF65-F5344CB8AC3E}">
        <p14:creationId xmlns:p14="http://schemas.microsoft.com/office/powerpoint/2010/main" val="130009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headline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 Accent Copy</a:t>
            </a:r>
          </a:p>
        </p:txBody>
      </p:sp>
    </p:spTree>
    <p:extLst>
      <p:ext uri="{BB962C8B-B14F-4D97-AF65-F5344CB8AC3E}">
        <p14:creationId xmlns:p14="http://schemas.microsoft.com/office/powerpoint/2010/main" val="1780425260"/>
      </p:ext>
    </p:extLst>
  </p:cSld>
  <p:clrMapOvr>
    <a:masterClrMapping/>
  </p:clrMapOvr>
</p:sld>
</file>

<file path=ppt/theme/theme1.xml><?xml version="1.0" encoding="utf-8"?>
<a:theme xmlns:a="http://schemas.openxmlformats.org/drawingml/2006/main" name="1-CSU-master">
  <a:themeElements>
    <a:clrScheme name="CSU-1">
      <a:dk1>
        <a:srgbClr val="66696E"/>
      </a:dk1>
      <a:lt1>
        <a:srgbClr val="FFFFFF"/>
      </a:lt1>
      <a:dk2>
        <a:srgbClr val="053D87"/>
      </a:dk2>
      <a:lt2>
        <a:srgbClr val="E3E3E6"/>
      </a:lt2>
      <a:accent1>
        <a:srgbClr val="FE7C1E"/>
      </a:accent1>
      <a:accent2>
        <a:srgbClr val="6ABAD7"/>
      </a:accent2>
      <a:accent3>
        <a:srgbClr val="FFD663"/>
      </a:accent3>
      <a:accent4>
        <a:srgbClr val="D0AA55"/>
      </a:accent4>
      <a:accent5>
        <a:srgbClr val="FFE7B1"/>
      </a:accent5>
      <a:accent6>
        <a:srgbClr val="C5E2EB"/>
      </a:accent6>
      <a:hlink>
        <a:srgbClr val="BC3C4B"/>
      </a:hlink>
      <a:folHlink>
        <a:srgbClr val="F8CFD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-CSU-master">
  <a:themeElements>
    <a:clrScheme name="CSU-1">
      <a:dk1>
        <a:srgbClr val="66696E"/>
      </a:dk1>
      <a:lt1>
        <a:srgbClr val="FFFFFF"/>
      </a:lt1>
      <a:dk2>
        <a:srgbClr val="053D87"/>
      </a:dk2>
      <a:lt2>
        <a:srgbClr val="E3E3E6"/>
      </a:lt2>
      <a:accent1>
        <a:srgbClr val="FE7C1E"/>
      </a:accent1>
      <a:accent2>
        <a:srgbClr val="6ABAD7"/>
      </a:accent2>
      <a:accent3>
        <a:srgbClr val="FFD663"/>
      </a:accent3>
      <a:accent4>
        <a:srgbClr val="D0AA55"/>
      </a:accent4>
      <a:accent5>
        <a:srgbClr val="FFE7B1"/>
      </a:accent5>
      <a:accent6>
        <a:srgbClr val="C5E2EB"/>
      </a:accent6>
      <a:hlink>
        <a:srgbClr val="BC3C4B"/>
      </a:hlink>
      <a:folHlink>
        <a:srgbClr val="F8CFD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-CSU-master">
  <a:themeElements>
    <a:clrScheme name="CSU-1">
      <a:dk1>
        <a:srgbClr val="66696E"/>
      </a:dk1>
      <a:lt1>
        <a:srgbClr val="FFFFFF"/>
      </a:lt1>
      <a:dk2>
        <a:srgbClr val="053D87"/>
      </a:dk2>
      <a:lt2>
        <a:srgbClr val="E3E3E6"/>
      </a:lt2>
      <a:accent1>
        <a:srgbClr val="FE7C1E"/>
      </a:accent1>
      <a:accent2>
        <a:srgbClr val="6ABAD7"/>
      </a:accent2>
      <a:accent3>
        <a:srgbClr val="FFD663"/>
      </a:accent3>
      <a:accent4>
        <a:srgbClr val="D0AA55"/>
      </a:accent4>
      <a:accent5>
        <a:srgbClr val="FFE7B1"/>
      </a:accent5>
      <a:accent6>
        <a:srgbClr val="C5E2EB"/>
      </a:accent6>
      <a:hlink>
        <a:srgbClr val="BC3C4B"/>
      </a:hlink>
      <a:folHlink>
        <a:srgbClr val="F8CFD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-CSU-master">
  <a:themeElements>
    <a:clrScheme name="CSU-1">
      <a:dk1>
        <a:srgbClr val="66696E"/>
      </a:dk1>
      <a:lt1>
        <a:srgbClr val="FFFFFF"/>
      </a:lt1>
      <a:dk2>
        <a:srgbClr val="053D87"/>
      </a:dk2>
      <a:lt2>
        <a:srgbClr val="E3E3E6"/>
      </a:lt2>
      <a:accent1>
        <a:srgbClr val="FE7C1E"/>
      </a:accent1>
      <a:accent2>
        <a:srgbClr val="6ABAD7"/>
      </a:accent2>
      <a:accent3>
        <a:srgbClr val="FFD663"/>
      </a:accent3>
      <a:accent4>
        <a:srgbClr val="D0AA55"/>
      </a:accent4>
      <a:accent5>
        <a:srgbClr val="FFE7B1"/>
      </a:accent5>
      <a:accent6>
        <a:srgbClr val="C5E2EB"/>
      </a:accent6>
      <a:hlink>
        <a:srgbClr val="BC3C4B"/>
      </a:hlink>
      <a:folHlink>
        <a:srgbClr val="F8CFD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GreyGrid_ppt</Template>
  <TotalTime>201</TotalTime>
  <Words>20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1-CSU-master</vt:lpstr>
      <vt:lpstr>2-CSU-master</vt:lpstr>
      <vt:lpstr>3-CSU-master</vt:lpstr>
      <vt:lpstr>4-CSU-master</vt:lpstr>
      <vt:lpstr>Sample headline</vt:lpstr>
      <vt:lpstr>Sample headline</vt:lpstr>
      <vt:lpstr>Sample headline</vt:lpstr>
      <vt:lpstr>Sample headline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Weathersby</dc:creator>
  <cp:lastModifiedBy>Heidi Weathersby</cp:lastModifiedBy>
  <cp:revision>27</cp:revision>
  <dcterms:created xsi:type="dcterms:W3CDTF">2017-04-26T18:58:39Z</dcterms:created>
  <dcterms:modified xsi:type="dcterms:W3CDTF">2021-09-17T17:05:06Z</dcterms:modified>
</cp:coreProperties>
</file>