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309" r:id="rId2"/>
    <p:sldId id="307" r:id="rId3"/>
    <p:sldId id="306" r:id="rId4"/>
  </p:sldIdLst>
  <p:sldSz cx="49377600" cy="3291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Black" panose="020F0502020204030203" pitchFamily="34" charset="0"/>
      <p:bold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F24"/>
    <a:srgbClr val="EA4A4D"/>
    <a:srgbClr val="6BD1D3"/>
    <a:srgbClr val="33A8AC"/>
    <a:srgbClr val="0D89AB"/>
    <a:srgbClr val="000000"/>
    <a:srgbClr val="12B7E4"/>
    <a:srgbClr val="F8D0DD"/>
    <a:srgbClr val="EFBAB7"/>
    <a:srgbClr val="F3B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8" autoAdjust="0"/>
    <p:restoredTop sz="90319" autoAdjust="0"/>
  </p:normalViewPr>
  <p:slideViewPr>
    <p:cSldViewPr snapToGrid="0" showGuides="1">
      <p:cViewPr varScale="1">
        <p:scale>
          <a:sx n="21" d="100"/>
          <a:sy n="21" d="100"/>
        </p:scale>
        <p:origin x="1088" y="35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paDaten\Google%20drive\Book%20Peer%20Recognized\Figures\Book%201\Data%20charts\Highligh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3525002623714"/>
          <c:y val="6.4577859802090437E-2"/>
          <c:w val="0.83366474997376283"/>
          <c:h val="0.76201071117458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[2]Sheet1!$K$1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33A8AC"/>
            </a:solidFill>
            <a:ln w="12700">
              <a:noFill/>
            </a:ln>
            <a:effectLst/>
          </c:spPr>
          <c:invertIfNegative val="0"/>
          <c:val>
            <c:numRef>
              <c:f>[2]Sheet1!$AZ$102:$AZ$105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0-4236-B4E6-9743B5888844}"/>
            </c:ext>
          </c:extLst>
        </c:ser>
        <c:ser>
          <c:idx val="0"/>
          <c:order val="1"/>
          <c:spPr>
            <a:solidFill>
              <a:srgbClr val="6BD1D3"/>
            </a:solidFill>
            <a:ln w="127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A4A4D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D9-493D-9FB8-67BE5C753159}"/>
              </c:ext>
            </c:extLst>
          </c:dPt>
          <c:val>
            <c:numRef>
              <c:f>[2]Sheet1!$BI$105:$BI$108</c:f>
              <c:numCache>
                <c:formatCode>General</c:formatCode>
                <c:ptCount val="4"/>
                <c:pt idx="0">
                  <c:v>2</c:v>
                </c:pt>
                <c:pt idx="1">
                  <c:v>10.5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0-4236-B4E6-9743B5888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35"/>
        <c:axId val="461618960"/>
        <c:axId val="461603280"/>
      </c:barChart>
      <c:catAx>
        <c:axId val="461618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66675" cap="flat" cmpd="sng" algn="ctr">
            <a:solidFill>
              <a:srgbClr val="33A8A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3280"/>
        <c:crosses val="autoZero"/>
        <c:auto val="1"/>
        <c:lblAlgn val="ctr"/>
        <c:lblOffset val="100"/>
        <c:noMultiLvlLbl val="0"/>
      </c:catAx>
      <c:valAx>
        <c:axId val="461603280"/>
        <c:scaling>
          <c:orientation val="minMax"/>
          <c:max val="13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6675">
            <a:solidFill>
              <a:srgbClr val="33A8A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1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-14439" y="0"/>
            <a:ext cx="18624884" cy="32918400"/>
          </a:xfrm>
          <a:prstGeom prst="rect">
            <a:avLst/>
          </a:prstGeom>
          <a:solidFill>
            <a:srgbClr val="1649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299410" y="2791326"/>
            <a:ext cx="1669983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12500" b="1" dirty="0">
                <a:solidFill>
                  <a:srgbClr val="FBE2A3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something cool you learned in 5 seconds </a:t>
            </a:r>
            <a:r>
              <a:rPr lang="en-US" sz="125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 they walk by.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35467091" y="16505368"/>
            <a:ext cx="11593906" cy="10951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20802600" y="16505367"/>
            <a:ext cx="12153900" cy="10951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21912425" y="4145823"/>
            <a:ext cx="1104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the methodology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21912425" y="2063273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Methodology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E2ECE-63CD-4DAF-9723-9F945DAB9763}"/>
              </a:ext>
            </a:extLst>
          </p:cNvPr>
          <p:cNvSpPr txBox="1"/>
          <p:nvPr/>
        </p:nvSpPr>
        <p:spPr>
          <a:xfrm>
            <a:off x="35573106" y="4145821"/>
            <a:ext cx="11327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the hypothesis and assumptions: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______________________________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______________________________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______________________________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______________________________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______________________________</a:t>
            </a:r>
          </a:p>
          <a:p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22008676" y="16759624"/>
            <a:ext cx="10947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and highlight the </a:t>
            </a:r>
            <a:r>
              <a:rPr lang="en-US" sz="4800" b="1" dirty="0">
                <a:solidFill>
                  <a:srgbClr val="E51F2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key message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from the graph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35919727" y="16868501"/>
            <a:ext cx="1123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Shortly 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0" y="13321476"/>
            <a:ext cx="10158730" cy="13599999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B84C32-A0CA-4ED4-AF8E-7E3EB0474380}"/>
              </a:ext>
            </a:extLst>
          </p:cNvPr>
          <p:cNvCxnSpPr>
            <a:cxnSpLocks/>
          </p:cNvCxnSpPr>
          <p:nvPr/>
        </p:nvCxnSpPr>
        <p:spPr>
          <a:xfrm flipH="1" flipV="1">
            <a:off x="10100304" y="18749016"/>
            <a:ext cx="3802558" cy="2639528"/>
          </a:xfrm>
          <a:prstGeom prst="line">
            <a:avLst/>
          </a:prstGeom>
          <a:ln w="254000">
            <a:solidFill>
              <a:srgbClr val="8DC6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406C801-32EC-4901-910A-F1A7658478CC}"/>
              </a:ext>
            </a:extLst>
          </p:cNvPr>
          <p:cNvSpPr txBox="1"/>
          <p:nvPr/>
        </p:nvSpPr>
        <p:spPr>
          <a:xfrm>
            <a:off x="13087721" y="21735066"/>
            <a:ext cx="544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DC6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message</a:t>
            </a: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833952"/>
              </p:ext>
            </p:extLst>
          </p:nvPr>
        </p:nvGraphicFramePr>
        <p:xfrm>
          <a:off x="20802600" y="18483007"/>
          <a:ext cx="10544284" cy="888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Picture 43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W$16:$X$20" spid="_x0000_s1937"/>
              </a:ext>
            </a:extLst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14252" y="19209980"/>
            <a:ext cx="10337368" cy="74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928" y="6236982"/>
            <a:ext cx="11544991" cy="677686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21883350" y="14522282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Key findings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2407860" y="29669974"/>
            <a:ext cx="16122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i="1" dirty="0"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</a:p>
          <a:p>
            <a:pPr algn="r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Name , Peer Recognized university</a:t>
            </a:r>
          </a:p>
          <a:p>
            <a:pPr algn="r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Second author, Another university</a:t>
            </a:r>
          </a:p>
        </p:txBody>
      </p: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B948F-58A5-41D8-ACAA-EB44EAF54761}"/>
              </a:ext>
            </a:extLst>
          </p:cNvPr>
          <p:cNvSpPr/>
          <p:nvPr/>
        </p:nvSpPr>
        <p:spPr>
          <a:xfrm>
            <a:off x="12596932" y="4447310"/>
            <a:ext cx="36780668" cy="28471090"/>
          </a:xfrm>
          <a:prstGeom prst="rect">
            <a:avLst/>
          </a:prstGeom>
          <a:solidFill>
            <a:srgbClr val="F8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5979C24-0DBA-47BF-90FE-D8C22C7EC241}"/>
              </a:ext>
            </a:extLst>
          </p:cNvPr>
          <p:cNvSpPr/>
          <p:nvPr/>
        </p:nvSpPr>
        <p:spPr>
          <a:xfrm rot="10800000">
            <a:off x="12596936" y="0"/>
            <a:ext cx="36780664" cy="12420600"/>
          </a:xfrm>
          <a:prstGeom prst="round2SameRect">
            <a:avLst>
              <a:gd name="adj1" fmla="val 8041"/>
              <a:gd name="adj2" fmla="val 0"/>
            </a:avLst>
          </a:prstGeom>
          <a:solidFill>
            <a:srgbClr val="0D8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20716939" y="2631851"/>
            <a:ext cx="25811018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 </a:t>
            </a:r>
            <a:r>
              <a:rPr lang="en-US" sz="13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1380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138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13800" b="1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13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380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</a:t>
            </a:r>
            <a:r>
              <a:rPr lang="en-US" sz="13800" b="1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important words.</a:t>
            </a:r>
            <a:endParaRPr lang="en-US" sz="13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586932" y="4447310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586931" y="8894620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28FA7-16EB-4FE1-987C-0A921A16F162}"/>
              </a:ext>
            </a:extLst>
          </p:cNvPr>
          <p:cNvSpPr txBox="1"/>
          <p:nvPr/>
        </p:nvSpPr>
        <p:spPr>
          <a:xfrm>
            <a:off x="523209" y="15789579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2337019" y="1759440"/>
            <a:ext cx="576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2337018" y="2158392"/>
            <a:ext cx="7035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Name </a:t>
            </a:r>
            <a:r>
              <a:rPr lang="en-US" sz="6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2407860" y="29669974"/>
            <a:ext cx="16122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i="1" dirty="0"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</a:p>
          <a:p>
            <a:pPr algn="r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Main Author’s Name , Peer Recognized university</a:t>
            </a:r>
          </a:p>
          <a:p>
            <a:pPr algn="r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Second author, and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586930" y="5753100"/>
            <a:ext cx="1121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Who cares?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586930" y="17145128"/>
            <a:ext cx="4759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Key findings from the figure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705" y="15474149"/>
            <a:ext cx="27849730" cy="123063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H$15:$J$20" spid="_x0000_s1535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930" y="10351020"/>
            <a:ext cx="8556540" cy="49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lh5.googleusercontent.com/UgLq-VKCNBMMvwS42SbEHGYP1QUiVttiJS3mLXg6FnN--VZFwS0WY_G-KRUGgRQGW80butaMDJ-ILySRcXqHwVS5uIrXwid-zQwVzRq85pfP-0GjPb608cPt0mK_XId7lb3_UM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986" y="22046961"/>
            <a:ext cx="5941531" cy="40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80" y="26496684"/>
            <a:ext cx="6392932" cy="53384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833" y="17112740"/>
            <a:ext cx="5415233" cy="471905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586930" y="22061759"/>
            <a:ext cx="4759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Key findings from the figure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586930" y="27050123"/>
            <a:ext cx="4759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Key findings from the figure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1159" r="60736" b="44655"/>
          <a:stretch/>
        </p:blipFill>
        <p:spPr>
          <a:xfrm>
            <a:off x="13910347" y="403115"/>
            <a:ext cx="6186715" cy="1227200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748146" y="10803660"/>
            <a:ext cx="4759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Main methods, best in bullet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6321" y1="62712" x2="66321" y2="62712"/>
                        <a14:foregroundMark x1="65803" y1="62712" x2="44041" y2="47458"/>
                        <a14:foregroundMark x1="45078" y1="44068" x2="34197" y2="36723"/>
                        <a14:foregroundMark x1="52850" y1="30508" x2="67876" y2="57627"/>
                        <a14:foregroundMark x1="68394" y1="53107" x2="66321" y2="76836"/>
                        <a14:foregroundMark x1="22798" y1="26554" x2="23316" y2="44633"/>
                        <a14:foregroundMark x1="39378" y1="40678" x2="33679" y2="71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46" y="1759440"/>
            <a:ext cx="1399894" cy="12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9474939" y="0"/>
            <a:ext cx="9985073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1" y="0"/>
            <a:ext cx="11571511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1018" y="2094383"/>
            <a:ext cx="25976634" cy="10767172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goes here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010509" y="5926681"/>
            <a:ext cx="9563989" cy="199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(add graphics).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Graph/table with </a:t>
            </a: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0636456" y="1831671"/>
            <a:ext cx="7662037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Segoe UI" panose="020B0502040204020203" pitchFamily="34" charset="0"/>
              </a:rPr>
              <a:t>In-depth content</a:t>
            </a:r>
          </a:p>
          <a:p>
            <a:endParaRPr lang="en-US" sz="54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Use this section to answer in-depth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A7B10-D6D9-4BF7-9A8B-B3113FDC3D80}"/>
              </a:ext>
            </a:extLst>
          </p:cNvPr>
          <p:cNvSpPr/>
          <p:nvPr/>
        </p:nvSpPr>
        <p:spPr>
          <a:xfrm>
            <a:off x="1169537" y="3212650"/>
            <a:ext cx="1670876" cy="159080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568455" y="3652878"/>
            <a:ext cx="794104" cy="738508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2987437" y="3134063"/>
            <a:ext cx="41456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highlight>
                  <a:srgbClr val="FFC107"/>
                </a:highlight>
                <a:latin typeface="Lato" panose="020F0502020204030203" pitchFamily="34" charset="0"/>
                <a:cs typeface="Segoe UI" panose="020B0502040204020203" pitchFamily="34" charset="0"/>
              </a:rPr>
              <a:t>Name </a:t>
            </a: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 Surname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1022513" y="1085789"/>
            <a:ext cx="7662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Segoe UI" panose="020B0502040204020203" pitchFamily="34" charset="0"/>
              </a:rPr>
              <a:t>Title</a:t>
            </a:r>
            <a:b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41128190" y="25382839"/>
            <a:ext cx="7517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Name auhtor1, author2, </a:t>
            </a:r>
            <a:b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author3, author4, author5, author6, author7, author42</a:t>
            </a:r>
            <a:endParaRPr lang="en-US" sz="44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40636456" y="25584006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8535728" y="22292412"/>
            <a:ext cx="24688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62BF9C0-8774-4458-8210-ACA478800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54101" y="13358194"/>
            <a:ext cx="12223692" cy="81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442</Words>
  <Application>Microsoft Office PowerPoint</Application>
  <PresentationFormat>Custom</PresentationFormat>
  <Paragraphs>93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Segoe UI</vt:lpstr>
      <vt:lpstr>Arial</vt:lpstr>
      <vt:lpstr>Lato</vt:lpstr>
      <vt:lpstr>Calibri</vt:lpstr>
      <vt:lpstr>Lato Black</vt:lpstr>
      <vt:lpstr>Calibri Light</vt:lpstr>
      <vt:lpstr>Office Theme</vt:lpstr>
      <vt:lpstr>PowerPoint Presentation</vt:lpstr>
      <vt:lpstr>PowerPoint Presentation</vt:lpstr>
      <vt:lpstr>Main finding goes here, translated into plain English. Emphasize the important words.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#betterposter layout from https://peerrecognized.com</dc:title>
  <dc:creator>Martins Zaumanis</dc:creator>
  <cp:keywords>poster template;Peer Recognized</cp:keywords>
  <cp:lastModifiedBy>Dr. Mela</cp:lastModifiedBy>
  <cp:revision>148</cp:revision>
  <dcterms:created xsi:type="dcterms:W3CDTF">2019-07-02T13:39:34Z</dcterms:created>
  <dcterms:modified xsi:type="dcterms:W3CDTF">2023-03-07T16:56:01Z</dcterms:modified>
</cp:coreProperties>
</file>